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2FA5CA0C-F233-5B7A-2165-552FAC85C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000" b="1" dirty="0"/>
              <a:t>Pastorale des visiteurs de malades, personnes seules ou âgées</a:t>
            </a:r>
            <a:endParaRPr lang="fr-BE" sz="2000" b="1" dirty="0"/>
          </a:p>
        </p:txBody>
      </p:sp>
      <p:pic>
        <p:nvPicPr>
          <p:cNvPr id="9" name="Image 8" descr="Une image contenant Graphique, graphisme, clipart, Police&#10;&#10;Description générée automatiquement">
            <a:extLst>
              <a:ext uri="{FF2B5EF4-FFF2-40B4-BE49-F238E27FC236}">
                <a16:creationId xmlns:a16="http://schemas.microsoft.com/office/drawing/2014/main" id="{A42A5460-3748-4FCF-9B52-FE5C18AA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122" y="2185553"/>
            <a:ext cx="5638811" cy="22098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619572-F25A-A0F5-E7AB-6E945DCF6909}"/>
              </a:ext>
            </a:extLst>
          </p:cNvPr>
          <p:cNvSpPr txBox="1"/>
          <p:nvPr/>
        </p:nvSpPr>
        <p:spPr>
          <a:xfrm>
            <a:off x="8842075" y="6131795"/>
            <a:ext cx="3118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Conseil de l’UPNDA </a:t>
            </a:r>
            <a:r>
              <a:rPr lang="fr-FR" sz="1400"/>
              <a:t>du 29-11-2023</a:t>
            </a:r>
            <a:endParaRPr lang="fr-BE" sz="1400" dirty="0"/>
          </a:p>
        </p:txBody>
      </p:sp>
    </p:spTree>
    <p:extLst>
      <p:ext uri="{BB962C8B-B14F-4D97-AF65-F5344CB8AC3E}">
        <p14:creationId xmlns:p14="http://schemas.microsoft.com/office/powerpoint/2010/main" val="201961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09096-312F-8A94-EBA6-181CC8FD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Mission</a:t>
            </a:r>
            <a:br>
              <a:rPr lang="fr-FR" dirty="0"/>
            </a:br>
            <a:br>
              <a:rPr lang="fr-FR" dirty="0"/>
            </a:br>
            <a:r>
              <a:rPr lang="fr-FR" sz="2200" b="1" dirty="0"/>
              <a:t>A l’écoute de tous</a:t>
            </a:r>
            <a:endParaRPr lang="fr-BE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E6387B-3457-90C9-6BC8-3E10B9EE4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 allant à la rencontre de l’autre, souffrant, malade, âgé, isolé, nous privilégions l’attention à la personne.</a:t>
            </a:r>
          </a:p>
          <a:p>
            <a:r>
              <a:rPr lang="fr-FR" dirty="0"/>
              <a:t>Une attention qui se manifeste par </a:t>
            </a:r>
            <a:r>
              <a:rPr lang="fr-FR" u="sng" dirty="0"/>
              <a:t>une présence</a:t>
            </a:r>
            <a:r>
              <a:rPr lang="fr-FR" dirty="0"/>
              <a:t>.</a:t>
            </a:r>
          </a:p>
          <a:p>
            <a:r>
              <a:rPr lang="fr-FR" dirty="0"/>
              <a:t>Notre compétence d’écoutant et le refus de l’isolement sont notre manière de prendre soin.</a:t>
            </a:r>
            <a:endParaRPr lang="fr-BE" dirty="0"/>
          </a:p>
        </p:txBody>
      </p:sp>
      <p:pic>
        <p:nvPicPr>
          <p:cNvPr id="4" name="Image 3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7EA99C6F-F2EF-6396-2B02-1FF097F00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0" y="39303"/>
            <a:ext cx="1814949" cy="18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8162C-DCCF-B767-7A1A-8B412450B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Organisation</a:t>
            </a:r>
            <a:br>
              <a:rPr lang="fr-FR" dirty="0"/>
            </a:br>
            <a:r>
              <a:rPr lang="fr-FR" sz="2200" dirty="0"/>
              <a:t>Envoyés par l’Eglise</a:t>
            </a:r>
            <a:br>
              <a:rPr lang="fr-FR" sz="2200" dirty="0"/>
            </a:br>
            <a:r>
              <a:rPr lang="fr-FR" sz="2200" dirty="0"/>
              <a:t>    … dans le monde de la santé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8F0BF2-5635-7552-FA84-41B384C7C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Diocèse de Namur - Pastorale de la santé</a:t>
            </a:r>
          </a:p>
          <a:p>
            <a:pPr lvl="1"/>
            <a:r>
              <a:rPr lang="fr-FR" dirty="0"/>
              <a:t>Pastorale des malades et des personnes âgées à domicile et en maison de repos </a:t>
            </a:r>
            <a:r>
              <a:rPr lang="fr-FR" b="1" dirty="0"/>
              <a:t>(équipes de visiteurs)</a:t>
            </a:r>
          </a:p>
          <a:p>
            <a:pPr lvl="1"/>
            <a:r>
              <a:rPr lang="fr-FR" dirty="0"/>
              <a:t>Pastorale en milieu hospitalier</a:t>
            </a:r>
          </a:p>
          <a:p>
            <a:pPr lvl="1"/>
            <a:r>
              <a:rPr lang="fr-FR" dirty="0"/>
              <a:t>Pastorale des personnes en situation de handicap</a:t>
            </a:r>
          </a:p>
          <a:p>
            <a:r>
              <a:rPr lang="fr-FR" dirty="0"/>
              <a:t>Unité Pastorale ND Arlon</a:t>
            </a:r>
          </a:p>
          <a:p>
            <a:pPr lvl="1"/>
            <a:r>
              <a:rPr lang="fr-FR" dirty="0"/>
              <a:t>A domicile – </a:t>
            </a:r>
            <a:r>
              <a:rPr lang="fr-FR" b="1" dirty="0"/>
              <a:t>Béthanie</a:t>
            </a:r>
            <a:r>
              <a:rPr lang="fr-FR" dirty="0"/>
              <a:t> (Jean-Marie FRANCART)</a:t>
            </a:r>
          </a:p>
          <a:p>
            <a:pPr lvl="1"/>
            <a:r>
              <a:rPr lang="fr-FR" dirty="0"/>
              <a:t>En maison de repos - </a:t>
            </a:r>
            <a:r>
              <a:rPr lang="fr-FR" dirty="0" err="1"/>
              <a:t>Knipchen</a:t>
            </a:r>
            <a:r>
              <a:rPr lang="fr-FR" dirty="0"/>
              <a:t> et Ville-en-pré (Marie-Jacqueline BOURGEOIS)</a:t>
            </a:r>
          </a:p>
          <a:p>
            <a:pPr lvl="1"/>
            <a:r>
              <a:rPr lang="fr-FR" dirty="0"/>
              <a:t>A l’hôpital – (Dieudonné MULOPO)</a:t>
            </a:r>
          </a:p>
        </p:txBody>
      </p:sp>
      <p:pic>
        <p:nvPicPr>
          <p:cNvPr id="6" name="Image 5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4E972703-F098-AF0E-372C-00110A5E4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0" y="39303"/>
            <a:ext cx="1814949" cy="18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35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81EFD-6A75-1D0A-B1E9-DFE5D3EC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Béthanie - en pratique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380B72-553A-87DB-F2CF-ED54E69D5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Une équipe de 12 personnes</a:t>
            </a:r>
          </a:p>
          <a:p>
            <a:pPr lvl="1"/>
            <a:r>
              <a:rPr lang="fr-FR" dirty="0"/>
              <a:t>Chacun donne le temps qu’il peut / qu’il veut</a:t>
            </a:r>
          </a:p>
          <a:p>
            <a:pPr lvl="1"/>
            <a:r>
              <a:rPr lang="fr-FR" dirty="0"/>
              <a:t>4 réunions d’équipe par an</a:t>
            </a:r>
          </a:p>
          <a:p>
            <a:pPr lvl="1"/>
            <a:r>
              <a:rPr lang="fr-FR" dirty="0"/>
              <a:t>2 formations / récollections par an</a:t>
            </a:r>
          </a:p>
          <a:p>
            <a:pPr lvl="1"/>
            <a:r>
              <a:rPr lang="fr-FR" dirty="0"/>
              <a:t>1 revue trimestrielle</a:t>
            </a:r>
          </a:p>
          <a:p>
            <a:r>
              <a:rPr lang="fr-FR" dirty="0"/>
              <a:t>Visites à domicile</a:t>
            </a:r>
          </a:p>
          <a:p>
            <a:pPr lvl="1"/>
            <a:r>
              <a:rPr lang="fr-FR" dirty="0"/>
              <a:t> et en maison de repos - au fil des ans </a:t>
            </a:r>
            <a:r>
              <a:rPr lang="fr-FR" dirty="0">
                <a:sym typeface="Wingdings" panose="05000000000000000000" pitchFamily="2" charset="2"/>
              </a:rPr>
              <a:t></a:t>
            </a:r>
          </a:p>
          <a:p>
            <a:r>
              <a:rPr lang="fr-FR" dirty="0">
                <a:sym typeface="Wingdings" panose="05000000000000000000" pitchFamily="2" charset="2"/>
              </a:rPr>
              <a:t>3 Rencontres (après-midi – célébration + goûter) 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Dont la célébration du Lundi Saint avec sacrements des malades.</a:t>
            </a:r>
            <a:endParaRPr lang="fr-FR" dirty="0"/>
          </a:p>
          <a:p>
            <a:pPr lvl="1"/>
            <a:r>
              <a:rPr lang="fr-FR" dirty="0">
                <a:sym typeface="Wingdings" panose="05000000000000000000" pitchFamily="2" charset="2"/>
              </a:rPr>
              <a:t>Hélas limitées aux valides !</a:t>
            </a:r>
          </a:p>
          <a:p>
            <a:r>
              <a:rPr lang="fr-FR" dirty="0"/>
              <a:t>Cartes de vœux de Noël</a:t>
            </a:r>
          </a:p>
          <a:p>
            <a:endParaRPr lang="fr-FR" dirty="0"/>
          </a:p>
          <a:p>
            <a:endParaRPr lang="fr-BE" dirty="0"/>
          </a:p>
        </p:txBody>
      </p:sp>
      <p:pic>
        <p:nvPicPr>
          <p:cNvPr id="4" name="Image 3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EE67535A-2A73-BBE4-E00C-52D4A8355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0" y="39303"/>
            <a:ext cx="1814949" cy="18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59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81EFD-6A75-1D0A-B1E9-DFE5D3EC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Qui rencontrons-nous ?</a:t>
            </a:r>
            <a:br>
              <a:rPr lang="fr-FR" dirty="0"/>
            </a:br>
            <a:br>
              <a:rPr lang="fr-FR" sz="2700" dirty="0"/>
            </a:br>
            <a:r>
              <a:rPr lang="fr-FR" sz="2700" dirty="0"/>
              <a:t>Les personnes…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380B72-553A-87DB-F2CF-ED54E69D5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Reçoivent des visites individuelles régulières</a:t>
            </a:r>
          </a:p>
          <a:p>
            <a:pPr lvl="1"/>
            <a:r>
              <a:rPr lang="fr-FR" dirty="0"/>
              <a:t>Visite d’un prêtre en complément (ou uniquement)</a:t>
            </a:r>
          </a:p>
          <a:p>
            <a:r>
              <a:rPr lang="fr-FR" dirty="0"/>
              <a:t>Participent uniquement aux rencontres (célébration-goûter)</a:t>
            </a:r>
          </a:p>
          <a:p>
            <a:r>
              <a:rPr lang="fr-FR" dirty="0"/>
              <a:t>Participent uniquement à célébration pour le sacrement des malades</a:t>
            </a:r>
          </a:p>
          <a:p>
            <a:pPr marL="0" indent="0">
              <a:buNone/>
            </a:pPr>
            <a:r>
              <a:rPr lang="fr-FR" dirty="0"/>
              <a:t>et</a:t>
            </a:r>
          </a:p>
          <a:p>
            <a:r>
              <a:rPr lang="fr-FR" dirty="0"/>
              <a:t>Les vœux Noël sont destinés au plus grand nombre. </a:t>
            </a:r>
          </a:p>
          <a:p>
            <a:endParaRPr lang="fr-FR" dirty="0"/>
          </a:p>
          <a:p>
            <a:endParaRPr lang="fr-FR" dirty="0"/>
          </a:p>
          <a:p>
            <a:endParaRPr lang="fr-BE" dirty="0"/>
          </a:p>
        </p:txBody>
      </p:sp>
      <p:pic>
        <p:nvPicPr>
          <p:cNvPr id="4" name="Image 3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EE67535A-2A73-BBE4-E00C-52D4A8355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0" y="39303"/>
            <a:ext cx="1814949" cy="18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45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81EFD-6A75-1D0A-B1E9-DFE5D3EC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défis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380B72-553A-87DB-F2CF-ED54E69D5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Répondre aux besoins, aux demandes et qualifier l’urgence</a:t>
            </a:r>
          </a:p>
          <a:p>
            <a:pPr lvl="1"/>
            <a:r>
              <a:rPr lang="fr-FR" dirty="0"/>
              <a:t>Avec tous les acteurs du terrains (équipes de proximité, prêtres, SVP,…)</a:t>
            </a:r>
          </a:p>
          <a:p>
            <a:pPr marL="457200" lvl="1" indent="0">
              <a:buNone/>
            </a:pPr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Offrir les services aux non-valides</a:t>
            </a:r>
          </a:p>
          <a:p>
            <a:pPr lvl="1"/>
            <a:r>
              <a:rPr lang="fr-FR" dirty="0"/>
              <a:t>Déplacements</a:t>
            </a:r>
          </a:p>
          <a:p>
            <a:pPr marL="457200" lvl="1" indent="0">
              <a:buNone/>
            </a:pPr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Ouverture et liens avec d’autres associations</a:t>
            </a:r>
          </a:p>
          <a:p>
            <a:pPr lvl="1"/>
            <a:r>
              <a:rPr lang="fr-FR" dirty="0"/>
              <a:t>Activités diverses pour sortir les personnes de l’isolement</a:t>
            </a:r>
          </a:p>
          <a:p>
            <a:pPr lvl="1"/>
            <a:r>
              <a:rPr lang="fr-FR" dirty="0"/>
              <a:t>Intégration sociale</a:t>
            </a:r>
          </a:p>
          <a:p>
            <a:endParaRPr lang="fr-BE" dirty="0"/>
          </a:p>
        </p:txBody>
      </p:sp>
      <p:pic>
        <p:nvPicPr>
          <p:cNvPr id="4" name="Image 3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EE67535A-2A73-BBE4-E00C-52D4A8355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2360" y="39303"/>
            <a:ext cx="1814949" cy="18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12711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164</TotalTime>
  <Words>326</Words>
  <Application>Microsoft Office PowerPoint</Application>
  <PresentationFormat>Grand écran</PresentationFormat>
  <Paragraphs>46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Brin</vt:lpstr>
      <vt:lpstr>Présentation PowerPoint</vt:lpstr>
      <vt:lpstr>Mission  A l’écoute de tous</vt:lpstr>
      <vt:lpstr>Organisation Envoyés par l’Eglise     … dans le monde de la santé</vt:lpstr>
      <vt:lpstr>Béthanie - en pratique</vt:lpstr>
      <vt:lpstr>Qui rencontrons-nous ?  Les personnes…</vt:lpstr>
      <vt:lpstr>Nos défis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Jean-Marie Francart</dc:creator>
  <cp:lastModifiedBy>Jean-Marie Francart</cp:lastModifiedBy>
  <cp:revision>7</cp:revision>
  <cp:lastPrinted>2023-11-27T18:43:51Z</cp:lastPrinted>
  <dcterms:created xsi:type="dcterms:W3CDTF">2023-11-27T16:22:03Z</dcterms:created>
  <dcterms:modified xsi:type="dcterms:W3CDTF">2023-11-29T15:16:21Z</dcterms:modified>
</cp:coreProperties>
</file>