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sldIdLst>
    <p:sldId id="257" r:id="rId2"/>
    <p:sldId id="258" r:id="rId3"/>
    <p:sldId id="310" r:id="rId4"/>
    <p:sldId id="259" r:id="rId5"/>
    <p:sldId id="311" r:id="rId6"/>
    <p:sldId id="312" r:id="rId7"/>
    <p:sldId id="313" r:id="rId8"/>
    <p:sldId id="264" r:id="rId9"/>
    <p:sldId id="263" r:id="rId10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3507EB-6AB6-4D1B-9FA4-18DDC453842B}" type="datetimeFigureOut">
              <a:rPr lang="fr-BE" smtClean="0"/>
              <a:t>29-11-23</a:t>
            </a:fld>
            <a:endParaRPr lang="fr-BE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BE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A206B4-B916-4D11-A7A9-4D3189D1D69F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4839474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1375A4-56A4-47D6-9801-1991572033F7}" type="slidenum">
              <a:rPr lang="fr-FR">
                <a:solidFill>
                  <a:prstClr val="black"/>
                </a:solidFill>
              </a:rPr>
              <a:pPr/>
              <a:t>1</a:t>
            </a:fld>
            <a:endParaRPr lang="fr-FR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50616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1375A4-56A4-47D6-9801-1991572033F7}" type="slidenum">
              <a:rPr lang="fr-FR">
                <a:solidFill>
                  <a:prstClr val="black"/>
                </a:solidFill>
              </a:rPr>
              <a:pPr/>
              <a:t>2</a:t>
            </a:fld>
            <a:endParaRPr lang="fr-FR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50616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D1B4FC-7871-4EDF-92B8-B93A1EB2B380}" type="slidenum">
              <a:rPr lang="fr-BE" smtClean="0">
                <a:solidFill>
                  <a:prstClr val="black"/>
                </a:solidFill>
              </a:rPr>
              <a:pPr/>
              <a:t>9</a:t>
            </a:fld>
            <a:endParaRPr lang="fr-B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31454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 6"/>
          <p:cNvSpPr/>
          <p:nvPr/>
        </p:nvSpPr>
        <p:spPr>
          <a:xfrm>
            <a:off x="0" y="5778124"/>
            <a:ext cx="9144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FFFFFF"/>
              </a:solidFill>
            </a:endParaRPr>
          </a:p>
        </p:txBody>
      </p:sp>
      <p:sp>
        <p:nvSpPr>
          <p:cNvPr id="8" name="Rectangle 7"/>
          <p:cNvSpPr/>
          <p:nvPr/>
        </p:nvSpPr>
        <p:spPr>
          <a:xfrm>
            <a:off x="0" y="0"/>
            <a:ext cx="9144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FFFFFF"/>
              </a:solidFill>
            </a:endParaRPr>
          </a:p>
        </p:txBody>
      </p:sp>
      <p:sp>
        <p:nvSpPr>
          <p:cNvPr id="2" name="Titre 1"/>
          <p:cNvSpPr>
            <a:spLocks noGrp="1"/>
          </p:cNvSpPr>
          <p:nvPr>
            <p:ph type="ctrTitle"/>
          </p:nvPr>
        </p:nvSpPr>
        <p:spPr>
          <a:xfrm>
            <a:off x="828675" y="2292095"/>
            <a:ext cx="7572375" cy="2219691"/>
          </a:xfrm>
        </p:spPr>
        <p:txBody>
          <a:bodyPr rtlCol="0" anchor="ctr">
            <a:normAutofit/>
          </a:bodyPr>
          <a:lstStyle>
            <a:lvl1pPr algn="l" rtl="0">
              <a:defRPr sz="4400" cap="all" baseline="0"/>
            </a:lvl1pPr>
          </a:lstStyle>
          <a:p>
            <a:pPr rtl="0"/>
            <a:r>
              <a:rPr lang="fr-FR" noProof="0"/>
              <a:t>Modifiez le style du titre</a:t>
            </a:r>
            <a:endParaRPr lang="fr-FR" noProof="0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828674" y="4511785"/>
            <a:ext cx="7572376" cy="955565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0"/>
              </a:spcBef>
              <a:buNone/>
              <a:defRPr sz="1800"/>
            </a:lvl1pPr>
            <a:lvl2pPr marL="457200" indent="0" algn="ctr" rtl="0">
              <a:buNone/>
              <a:defRPr sz="2000"/>
            </a:lvl2pPr>
            <a:lvl3pPr marL="914400" indent="0" algn="ctr" rtl="0">
              <a:buNone/>
              <a:defRPr sz="1800"/>
            </a:lvl3pPr>
            <a:lvl4pPr marL="1371600" indent="0" algn="ctr" rtl="0">
              <a:buNone/>
              <a:defRPr sz="1600"/>
            </a:lvl4pPr>
            <a:lvl5pPr marL="1828800" indent="0" algn="ctr" rtl="0">
              <a:buNone/>
              <a:defRPr sz="1600"/>
            </a:lvl5pPr>
            <a:lvl6pPr marL="2286000" indent="0" algn="ctr" rtl="0">
              <a:buNone/>
              <a:defRPr sz="1600"/>
            </a:lvl6pPr>
            <a:lvl7pPr marL="2743200" indent="0" algn="ctr" rtl="0">
              <a:buNone/>
              <a:defRPr sz="1600"/>
            </a:lvl7pPr>
            <a:lvl8pPr marL="3200400" indent="0" algn="ctr" rtl="0">
              <a:buNone/>
              <a:defRPr sz="1600"/>
            </a:lvl8pPr>
            <a:lvl9pPr marL="3657600" indent="0" algn="ctr" rtl="0">
              <a:buNone/>
              <a:defRPr sz="1600"/>
            </a:lvl9pPr>
          </a:lstStyle>
          <a:p>
            <a:pPr rtl="0"/>
            <a:r>
              <a:rPr lang="fr-FR" noProof="0"/>
              <a:t>Modifiez le style des sous-titres du masque</a:t>
            </a:r>
            <a:endParaRPr lang="fr-FR" noProof="0" dirty="0"/>
          </a:p>
        </p:txBody>
      </p:sp>
      <p:sp>
        <p:nvSpPr>
          <p:cNvPr id="4" name="Espace réservé de la date 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2A93682C-1666-439C-B1F6-2324BA8BDEE9}" type="datetime1">
              <a:rPr lang="fr-FR" smtClean="0">
                <a:solidFill>
                  <a:srgbClr val="514843">
                    <a:lumMod val="60000"/>
                    <a:lumOff val="40000"/>
                  </a:srgbClr>
                </a:solidFill>
              </a:rPr>
              <a:pPr/>
              <a:t>29/11/2023</a:t>
            </a:fld>
            <a:endParaRPr lang="fr-FR" dirty="0">
              <a:solidFill>
                <a:srgbClr val="514843">
                  <a:lumMod val="60000"/>
                  <a:lumOff val="40000"/>
                </a:srgbClr>
              </a:solidFill>
            </a:endParaRPr>
          </a:p>
        </p:txBody>
      </p:sp>
      <p:sp>
        <p:nvSpPr>
          <p:cNvPr id="5" name="Espace réservé du pied de page 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fr-FR" dirty="0">
              <a:solidFill>
                <a:srgbClr val="514843">
                  <a:lumMod val="60000"/>
                  <a:lumOff val="40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rtl="0">
              <a:defRPr/>
            </a:lvl1pPr>
          </a:lstStyle>
          <a:p>
            <a:fld id="{E31375A4-56A4-47D6-9801-1991572033F7}" type="slidenum">
              <a:rPr lang="fr-FR" smtClean="0">
                <a:solidFill>
                  <a:srgbClr val="514843">
                    <a:lumMod val="60000"/>
                    <a:lumOff val="40000"/>
                  </a:srgbClr>
                </a:solidFill>
              </a:rPr>
              <a:pPr/>
              <a:t>‹N°›</a:t>
            </a:fld>
            <a:endParaRPr lang="fr-FR" dirty="0">
              <a:solidFill>
                <a:srgbClr val="514843">
                  <a:lumMod val="60000"/>
                  <a:lumOff val="40000"/>
                </a:srgbClr>
              </a:solidFill>
            </a:endParaRPr>
          </a:p>
        </p:txBody>
      </p:sp>
      <p:pic>
        <p:nvPicPr>
          <p:cNvPr id="11" name="Image 10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93334" y="0"/>
            <a:ext cx="1310643" cy="2292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4312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  <a:endParaRPr lang="fr-FR" noProof="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  <a:endParaRPr lang="fr-FR" noProof="0" dirty="0"/>
          </a:p>
        </p:txBody>
      </p:sp>
      <p:sp>
        <p:nvSpPr>
          <p:cNvPr id="4" name="Espace réservé de la date 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51DB54D6-28DC-40C0-8824-32CC37999B83}" type="datetime1">
              <a:rPr lang="fr-FR" smtClean="0">
                <a:solidFill>
                  <a:srgbClr val="514843">
                    <a:lumMod val="60000"/>
                    <a:lumOff val="40000"/>
                  </a:srgbClr>
                </a:solidFill>
              </a:rPr>
              <a:pPr/>
              <a:t>29/11/2023</a:t>
            </a:fld>
            <a:endParaRPr lang="fr-FR" dirty="0">
              <a:solidFill>
                <a:srgbClr val="514843">
                  <a:lumMod val="60000"/>
                  <a:lumOff val="40000"/>
                </a:srgbClr>
              </a:solidFill>
            </a:endParaRPr>
          </a:p>
        </p:txBody>
      </p:sp>
      <p:sp>
        <p:nvSpPr>
          <p:cNvPr id="5" name="Espace réservé du pied de page 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fr-FR" dirty="0">
              <a:solidFill>
                <a:srgbClr val="514843">
                  <a:lumMod val="60000"/>
                  <a:lumOff val="40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rtl="0">
              <a:defRPr/>
            </a:lvl1pPr>
          </a:lstStyle>
          <a:p>
            <a:fld id="{E31375A4-56A4-47D6-9801-1991572033F7}" type="slidenum">
              <a:rPr lang="fr-FR" smtClean="0">
                <a:solidFill>
                  <a:srgbClr val="514843">
                    <a:lumMod val="60000"/>
                    <a:lumOff val="40000"/>
                  </a:srgbClr>
                </a:solidFill>
              </a:rPr>
              <a:pPr/>
              <a:t>‹N°›</a:t>
            </a:fld>
            <a:endParaRPr lang="fr-FR" dirty="0">
              <a:solidFill>
                <a:srgbClr val="514843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5235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apositive de titre avec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e 12"/>
          <p:cNvGrpSpPr/>
          <p:nvPr/>
        </p:nvGrpSpPr>
        <p:grpSpPr>
          <a:xfrm rot="10800000">
            <a:off x="0" y="5645511"/>
            <a:ext cx="9144000" cy="63125"/>
            <a:chOff x="507492" y="1501519"/>
            <a:chExt cx="8129016" cy="63125"/>
          </a:xfrm>
        </p:grpSpPr>
        <p:cxnSp>
          <p:nvCxnSpPr>
            <p:cNvPr id="17" name="Connecteur droit 16"/>
            <p:cNvCxnSpPr/>
            <p:nvPr/>
          </p:nvCxnSpPr>
          <p:spPr>
            <a:xfrm>
              <a:off x="507492" y="1564644"/>
              <a:ext cx="8129016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necteur droit 17"/>
            <p:cNvCxnSpPr/>
            <p:nvPr/>
          </p:nvCxnSpPr>
          <p:spPr>
            <a:xfrm>
              <a:off x="507492" y="1501519"/>
              <a:ext cx="8129016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Groupe 13"/>
          <p:cNvGrpSpPr/>
          <p:nvPr/>
        </p:nvGrpSpPr>
        <p:grpSpPr>
          <a:xfrm>
            <a:off x="0" y="1143001"/>
            <a:ext cx="9144000" cy="63125"/>
            <a:chOff x="507492" y="1501519"/>
            <a:chExt cx="8129016" cy="63125"/>
          </a:xfrm>
        </p:grpSpPr>
        <p:cxnSp>
          <p:nvCxnSpPr>
            <p:cNvPr id="15" name="Connecteur droit 14"/>
            <p:cNvCxnSpPr/>
            <p:nvPr/>
          </p:nvCxnSpPr>
          <p:spPr>
            <a:xfrm>
              <a:off x="507492" y="1564644"/>
              <a:ext cx="8129016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necteur droit 15"/>
            <p:cNvCxnSpPr/>
            <p:nvPr/>
          </p:nvCxnSpPr>
          <p:spPr>
            <a:xfrm>
              <a:off x="507492" y="1501519"/>
              <a:ext cx="8129016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Rectangle 6"/>
          <p:cNvSpPr/>
          <p:nvPr/>
        </p:nvSpPr>
        <p:spPr>
          <a:xfrm>
            <a:off x="0" y="5778124"/>
            <a:ext cx="9144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FFFFFF"/>
              </a:solidFill>
            </a:endParaRPr>
          </a:p>
        </p:txBody>
      </p:sp>
      <p:sp>
        <p:nvSpPr>
          <p:cNvPr id="8" name="Rectangle 7"/>
          <p:cNvSpPr/>
          <p:nvPr/>
        </p:nvSpPr>
        <p:spPr>
          <a:xfrm>
            <a:off x="0" y="0"/>
            <a:ext cx="9144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FFFFFF"/>
              </a:solidFill>
            </a:endParaRP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828675" y="2292095"/>
            <a:ext cx="4300538" cy="2219691"/>
          </a:xfrm>
        </p:spPr>
        <p:txBody>
          <a:bodyPr rtlCol="0" anchor="ctr">
            <a:normAutofit/>
          </a:bodyPr>
          <a:lstStyle>
            <a:lvl1pPr algn="l" rtl="0">
              <a:defRPr sz="4400" cap="all" baseline="0"/>
            </a:lvl1pPr>
          </a:lstStyle>
          <a:p>
            <a:pPr rtl="0"/>
            <a:r>
              <a:rPr lang="fr-FR" noProof="0"/>
              <a:t>Modifiez le style du titre</a:t>
            </a:r>
            <a:endParaRPr lang="fr-FR" noProof="0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828675" y="4511785"/>
            <a:ext cx="4300538" cy="955565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0"/>
              </a:spcBef>
              <a:buNone/>
              <a:defRPr sz="1800"/>
            </a:lvl1pPr>
            <a:lvl2pPr marL="457200" indent="0" algn="ctr" rtl="0">
              <a:buNone/>
              <a:defRPr sz="2000"/>
            </a:lvl2pPr>
            <a:lvl3pPr marL="914400" indent="0" algn="ctr" rtl="0">
              <a:buNone/>
              <a:defRPr sz="1800"/>
            </a:lvl3pPr>
            <a:lvl4pPr marL="1371600" indent="0" algn="ctr" rtl="0">
              <a:buNone/>
              <a:defRPr sz="1600"/>
            </a:lvl4pPr>
            <a:lvl5pPr marL="1828800" indent="0" algn="ctr" rtl="0">
              <a:buNone/>
              <a:defRPr sz="1600"/>
            </a:lvl5pPr>
            <a:lvl6pPr marL="2286000" indent="0" algn="ctr" rtl="0">
              <a:buNone/>
              <a:defRPr sz="1600"/>
            </a:lvl6pPr>
            <a:lvl7pPr marL="2743200" indent="0" algn="ctr" rtl="0">
              <a:buNone/>
              <a:defRPr sz="1600"/>
            </a:lvl7pPr>
            <a:lvl8pPr marL="3200400" indent="0" algn="ctr" rtl="0">
              <a:buNone/>
              <a:defRPr sz="1600"/>
            </a:lvl8pPr>
            <a:lvl9pPr marL="3657600" indent="0" algn="ctr" rtl="0">
              <a:buNone/>
              <a:defRPr sz="1600"/>
            </a:lvl9pPr>
          </a:lstStyle>
          <a:p>
            <a:pPr rtl="0"/>
            <a:r>
              <a:rPr lang="fr-FR" noProof="0"/>
              <a:t>Modifiez le style des sous-titres du masque</a:t>
            </a:r>
            <a:endParaRPr lang="fr-FR" noProof="0" dirty="0"/>
          </a:p>
        </p:txBody>
      </p:sp>
      <p:pic>
        <p:nvPicPr>
          <p:cNvPr id="10" name="Image 9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94410" y="0"/>
            <a:ext cx="1310643" cy="2292094"/>
          </a:xfrm>
          <a:prstGeom prst="rect">
            <a:avLst/>
          </a:prstGeom>
        </p:spPr>
      </p:pic>
      <p:sp>
        <p:nvSpPr>
          <p:cNvPr id="11" name="Espace réservé d’image 10"/>
          <p:cNvSpPr>
            <a:spLocks noGrp="1"/>
          </p:cNvSpPr>
          <p:nvPr>
            <p:ph type="pic" sz="quarter" idx="13"/>
          </p:nvPr>
        </p:nvSpPr>
        <p:spPr>
          <a:xfrm>
            <a:off x="5235798" y="1310656"/>
            <a:ext cx="3908203" cy="4208604"/>
          </a:xfrm>
          <a:solidFill>
            <a:schemeClr val="tx1">
              <a:lumMod val="20000"/>
              <a:lumOff val="80000"/>
            </a:schemeClr>
          </a:solidFill>
        </p:spPr>
        <p:txBody>
          <a:bodyPr tIns="1005840"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fr-FR" noProof="0"/>
              <a:t>Cliquez sur l'icône pour ajouter une image</a:t>
            </a:r>
            <a:endParaRPr lang="fr-FR" noProof="0" dirty="0"/>
          </a:p>
        </p:txBody>
      </p:sp>
      <p:sp>
        <p:nvSpPr>
          <p:cNvPr id="19" name="Texte d’instructions"/>
          <p:cNvSpPr/>
          <p:nvPr/>
        </p:nvSpPr>
        <p:spPr>
          <a:xfrm>
            <a:off x="9258300" y="0"/>
            <a:ext cx="971550" cy="6858000"/>
          </a:xfrm>
          <a:prstGeom prst="roundRect">
            <a:avLst>
              <a:gd name="adj" fmla="val 9717"/>
            </a:avLst>
          </a:prstGeom>
          <a:solidFill>
            <a:srgbClr val="A6A6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fr-FR" sz="1200" b="1" i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REMARQUE :</a:t>
            </a:r>
          </a:p>
          <a:p>
            <a:r>
              <a:rPr lang="fr-FR" sz="1200" i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Pour remplacer l’image sur cette diapositive, sélectionnez-la et supprimez-la. Cliquez ensuite sur l’icône Images dans l’espace réservé pour insérer votre image.</a:t>
            </a:r>
          </a:p>
        </p:txBody>
      </p:sp>
    </p:spTree>
    <p:extLst>
      <p:ext uri="{BB962C8B-B14F-4D97-AF65-F5344CB8AC3E}">
        <p14:creationId xmlns:p14="http://schemas.microsoft.com/office/powerpoint/2010/main" val="1631131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 7"/>
          <p:cNvGrpSpPr/>
          <p:nvPr/>
        </p:nvGrpSpPr>
        <p:grpSpPr>
          <a:xfrm>
            <a:off x="0" y="2514601"/>
            <a:ext cx="9144000" cy="3194035"/>
            <a:chOff x="647402" y="2514600"/>
            <a:chExt cx="10838688" cy="3194035"/>
          </a:xfrm>
        </p:grpSpPr>
        <p:grpSp>
          <p:nvGrpSpPr>
            <p:cNvPr id="9" name="Groupe 8"/>
            <p:cNvGrpSpPr/>
            <p:nvPr/>
          </p:nvGrpSpPr>
          <p:grpSpPr>
            <a:xfrm>
              <a:off x="647402" y="2514600"/>
              <a:ext cx="10838688" cy="63125"/>
              <a:chOff x="507492" y="1501519"/>
              <a:chExt cx="8129016" cy="63125"/>
            </a:xfrm>
          </p:grpSpPr>
          <p:cxnSp>
            <p:nvCxnSpPr>
              <p:cNvPr id="14" name="Connecteur droit 13"/>
              <p:cNvCxnSpPr/>
              <p:nvPr/>
            </p:nvCxnSpPr>
            <p:spPr>
              <a:xfrm>
                <a:off x="507492" y="1564644"/>
                <a:ext cx="8129016" cy="0"/>
              </a:xfrm>
              <a:prstGeom prst="line">
                <a:avLst/>
              </a:prstGeom>
              <a:ln w="381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Connecteur droit 14"/>
              <p:cNvCxnSpPr/>
              <p:nvPr/>
            </p:nvCxnSpPr>
            <p:spPr>
              <a:xfrm>
                <a:off x="507492" y="1501519"/>
                <a:ext cx="8129016" cy="0"/>
              </a:xfrm>
              <a:prstGeom prst="line">
                <a:avLst/>
              </a:prstGeom>
              <a:ln w="127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" name="Rectangle 9"/>
            <p:cNvSpPr/>
            <p:nvPr/>
          </p:nvSpPr>
          <p:spPr>
            <a:xfrm>
              <a:off x="647402" y="2640850"/>
              <a:ext cx="10838688" cy="2941536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solidFill>
                  <a:srgbClr val="FFFFFF"/>
                </a:solidFill>
              </a:endParaRPr>
            </a:p>
          </p:txBody>
        </p:sp>
        <p:grpSp>
          <p:nvGrpSpPr>
            <p:cNvPr id="11" name="Groupe 10"/>
            <p:cNvGrpSpPr/>
            <p:nvPr/>
          </p:nvGrpSpPr>
          <p:grpSpPr>
            <a:xfrm rot="10800000">
              <a:off x="647402" y="5645510"/>
              <a:ext cx="10838688" cy="63125"/>
              <a:chOff x="507492" y="1501519"/>
              <a:chExt cx="8129016" cy="63125"/>
            </a:xfrm>
          </p:grpSpPr>
          <p:cxnSp>
            <p:nvCxnSpPr>
              <p:cNvPr id="12" name="Connecteur droit 11"/>
              <p:cNvCxnSpPr/>
              <p:nvPr/>
            </p:nvCxnSpPr>
            <p:spPr>
              <a:xfrm>
                <a:off x="507492" y="1564644"/>
                <a:ext cx="8129016" cy="0"/>
              </a:xfrm>
              <a:prstGeom prst="line">
                <a:avLst/>
              </a:prstGeom>
              <a:ln w="381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Connecteur droit 12"/>
              <p:cNvCxnSpPr/>
              <p:nvPr/>
            </p:nvCxnSpPr>
            <p:spPr>
              <a:xfrm>
                <a:off x="507492" y="1501519"/>
                <a:ext cx="8129016" cy="0"/>
              </a:xfrm>
              <a:prstGeom prst="line">
                <a:avLst/>
              </a:prstGeom>
              <a:ln w="127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Titre 1"/>
          <p:cNvSpPr>
            <a:spLocks noGrp="1"/>
          </p:cNvSpPr>
          <p:nvPr>
            <p:ph type="title"/>
          </p:nvPr>
        </p:nvSpPr>
        <p:spPr>
          <a:xfrm>
            <a:off x="828675" y="2971806"/>
            <a:ext cx="7553324" cy="1684150"/>
          </a:xfrm>
        </p:spPr>
        <p:txBody>
          <a:bodyPr rtlCol="0" anchor="ctr">
            <a:normAutofit/>
          </a:bodyPr>
          <a:lstStyle>
            <a:lvl1pPr algn="l" rtl="0">
              <a:defRPr sz="4400" cap="all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fr-FR" noProof="0"/>
              <a:t>Modifiez le style du titre</a:t>
            </a:r>
            <a:endParaRPr lang="fr-FR" noProof="0" dirty="0"/>
          </a:p>
        </p:txBody>
      </p:sp>
      <p:sp>
        <p:nvSpPr>
          <p:cNvPr id="3" name="Espace réservé du texte 2"/>
          <p:cNvSpPr>
            <a:spLocks noGrp="1"/>
          </p:cNvSpPr>
          <p:nvPr>
            <p:ph type="body" idx="1"/>
          </p:nvPr>
        </p:nvSpPr>
        <p:spPr>
          <a:xfrm>
            <a:off x="828675" y="4655956"/>
            <a:ext cx="7553324" cy="50975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 algn="l" rtl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l" rtl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4" name="Espace réservé de la date 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r>
              <a:rPr lang="fr-FR" dirty="0">
                <a:solidFill>
                  <a:srgbClr val="514843">
                    <a:lumMod val="60000"/>
                    <a:lumOff val="40000"/>
                  </a:srgbClr>
                </a:solidFill>
              </a:rPr>
              <a:t>​</a:t>
            </a:r>
            <a:fld id="{FF5F1CE1-2D83-4710-B005-E03A94773F54}" type="datetime1">
              <a:rPr lang="fr-FR" smtClean="0">
                <a:solidFill>
                  <a:srgbClr val="514843">
                    <a:lumMod val="60000"/>
                    <a:lumOff val="40000"/>
                  </a:srgbClr>
                </a:solidFill>
              </a:rPr>
              <a:pPr/>
              <a:t>29/11/2023</a:t>
            </a:fld>
            <a:r>
              <a:rPr lang="fr-FR" dirty="0">
                <a:solidFill>
                  <a:srgbClr val="514843">
                    <a:lumMod val="60000"/>
                    <a:lumOff val="40000"/>
                  </a:srgbClr>
                </a:solidFill>
              </a:rPr>
              <a:t>​</a:t>
            </a:r>
          </a:p>
        </p:txBody>
      </p:sp>
      <p:sp>
        <p:nvSpPr>
          <p:cNvPr id="5" name="Espace réservé du pied de page 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fr-FR" dirty="0">
              <a:solidFill>
                <a:srgbClr val="514843">
                  <a:lumMod val="60000"/>
                  <a:lumOff val="40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rtl="0">
              <a:defRPr/>
            </a:lvl1pPr>
          </a:lstStyle>
          <a:p>
            <a:fld id="{E31375A4-56A4-47D6-9801-1991572033F7}" type="slidenum">
              <a:rPr lang="fr-FR" smtClean="0">
                <a:solidFill>
                  <a:srgbClr val="514843">
                    <a:lumMod val="60000"/>
                    <a:lumOff val="40000"/>
                  </a:srgbClr>
                </a:solidFill>
              </a:rPr>
              <a:pPr/>
              <a:t>‹N°›</a:t>
            </a:fld>
            <a:endParaRPr lang="fr-FR" dirty="0">
              <a:solidFill>
                <a:srgbClr val="514843">
                  <a:lumMod val="60000"/>
                  <a:lumOff val="40000"/>
                </a:srgbClr>
              </a:solidFill>
            </a:endParaRPr>
          </a:p>
        </p:txBody>
      </p:sp>
      <p:pic>
        <p:nvPicPr>
          <p:cNvPr id="7" name="Image 6"/>
          <p:cNvPicPr>
            <a:picLocks noChangeAspect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410" y="0"/>
            <a:ext cx="1337391" cy="2971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064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 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  <a:endParaRPr lang="fr-FR" noProof="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28675" y="1600201"/>
            <a:ext cx="3686175" cy="4571999"/>
          </a:xfrm>
        </p:spPr>
        <p:txBody>
          <a:bodyPr rtlCol="0"/>
          <a:lstStyle>
            <a:lvl5pPr algn="l" rtl="0">
              <a:defRPr/>
            </a:lvl5pPr>
            <a:lvl6pPr algn="l" rtl="0">
              <a:defRPr/>
            </a:lvl6pPr>
            <a:lvl7pPr algn="l" rtl="0">
              <a:defRPr/>
            </a:lvl7pPr>
            <a:lvl8pPr algn="l" rtl="0">
              <a:defRPr/>
            </a:lvl8pPr>
            <a:lvl9pPr algn="l" rtl="0">
              <a:defRPr/>
            </a:lvl9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  <a:endParaRPr lang="fr-FR" noProof="0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29150" y="1600201"/>
            <a:ext cx="3686175" cy="4571999"/>
          </a:xfrm>
        </p:spPr>
        <p:txBody>
          <a:bodyPr rtlCol="0"/>
          <a:lstStyle>
            <a:lvl5pPr algn="l" rtl="0">
              <a:defRPr/>
            </a:lvl5pPr>
            <a:lvl6pPr algn="l" rtl="0">
              <a:defRPr/>
            </a:lvl6pPr>
            <a:lvl7pPr algn="l" rtl="0">
              <a:defRPr/>
            </a:lvl7pPr>
            <a:lvl8pPr algn="l" rtl="0">
              <a:defRPr/>
            </a:lvl8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  <a:endParaRPr lang="fr-FR" noProof="0" dirty="0"/>
          </a:p>
        </p:txBody>
      </p:sp>
      <p:sp>
        <p:nvSpPr>
          <p:cNvPr id="5" name="Espace réservé de la date 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03CC60CA-F5F0-431E-AD16-DA84336EFE3A}" type="datetime1">
              <a:rPr lang="fr-FR" smtClean="0">
                <a:solidFill>
                  <a:srgbClr val="514843">
                    <a:lumMod val="60000"/>
                    <a:lumOff val="40000"/>
                  </a:srgbClr>
                </a:solidFill>
              </a:rPr>
              <a:pPr/>
              <a:t>29/11/2023</a:t>
            </a:fld>
            <a:endParaRPr lang="fr-FR" dirty="0">
              <a:solidFill>
                <a:srgbClr val="514843">
                  <a:lumMod val="60000"/>
                  <a:lumOff val="40000"/>
                </a:srgbClr>
              </a:solidFill>
            </a:endParaRPr>
          </a:p>
        </p:txBody>
      </p:sp>
      <p:sp>
        <p:nvSpPr>
          <p:cNvPr id="6" name="Espace réservé du pied de page 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fr-FR" dirty="0">
              <a:solidFill>
                <a:srgbClr val="514843">
                  <a:lumMod val="60000"/>
                  <a:lumOff val="40000"/>
                </a:srgbClr>
              </a:solidFill>
            </a:endParaRPr>
          </a:p>
        </p:txBody>
      </p:sp>
      <p:sp>
        <p:nvSpPr>
          <p:cNvPr id="7" name="Espace réservé du numéro de diapositive 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rtl="0">
              <a:defRPr/>
            </a:lvl1pPr>
          </a:lstStyle>
          <a:p>
            <a:fld id="{E31375A4-56A4-47D6-9801-1991572033F7}" type="slidenum">
              <a:rPr lang="fr-FR" smtClean="0">
                <a:solidFill>
                  <a:srgbClr val="514843">
                    <a:lumMod val="60000"/>
                    <a:lumOff val="40000"/>
                  </a:srgbClr>
                </a:solidFill>
              </a:rPr>
              <a:pPr/>
              <a:t>‹N°›</a:t>
            </a:fld>
            <a:endParaRPr lang="fr-FR" dirty="0">
              <a:solidFill>
                <a:srgbClr val="514843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8860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 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  <a:endParaRPr lang="fr-FR" noProof="0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28675" y="1600200"/>
            <a:ext cx="3689604" cy="823912"/>
          </a:xfrm>
        </p:spPr>
        <p:txBody>
          <a:bodyPr rtlCol="0" anchor="b"/>
          <a:lstStyle>
            <a:lvl1pPr marL="0" indent="0" algn="l" rtl="0">
              <a:spcBef>
                <a:spcPts val="0"/>
              </a:spcBef>
              <a:buNone/>
              <a:defRPr sz="2400" b="1"/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28675" y="2424112"/>
            <a:ext cx="3689604" cy="3748088"/>
          </a:xfrm>
        </p:spPr>
        <p:txBody>
          <a:bodyPr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  <a:endParaRPr lang="fr-FR" noProof="0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24583" y="1600200"/>
            <a:ext cx="3689604" cy="823912"/>
          </a:xfrm>
        </p:spPr>
        <p:txBody>
          <a:bodyPr rtlCol="0" anchor="b"/>
          <a:lstStyle>
            <a:lvl1pPr marL="0" indent="0" algn="l" rtl="0">
              <a:spcBef>
                <a:spcPts val="0"/>
              </a:spcBef>
              <a:buNone/>
              <a:defRPr sz="2400" b="1"/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24583" y="2424112"/>
            <a:ext cx="3689604" cy="3748088"/>
          </a:xfrm>
        </p:spPr>
        <p:txBody>
          <a:bodyPr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  <a:endParaRPr lang="fr-FR" noProof="0" dirty="0"/>
          </a:p>
        </p:txBody>
      </p:sp>
      <p:sp>
        <p:nvSpPr>
          <p:cNvPr id="7" name="Espace réservé de la date 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37571E30-3F8C-45A0-A97D-32FEE21AD3FE}" type="datetime1">
              <a:rPr lang="fr-FR" smtClean="0">
                <a:solidFill>
                  <a:srgbClr val="514843">
                    <a:lumMod val="60000"/>
                    <a:lumOff val="40000"/>
                  </a:srgbClr>
                </a:solidFill>
              </a:rPr>
              <a:pPr/>
              <a:t>29/11/2023</a:t>
            </a:fld>
            <a:endParaRPr lang="fr-FR" dirty="0">
              <a:solidFill>
                <a:srgbClr val="514843">
                  <a:lumMod val="60000"/>
                  <a:lumOff val="40000"/>
                </a:srgbClr>
              </a:solidFill>
            </a:endParaRPr>
          </a:p>
        </p:txBody>
      </p:sp>
      <p:sp>
        <p:nvSpPr>
          <p:cNvPr id="8" name="Espace réservé du pied de page 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fr-FR" dirty="0">
              <a:solidFill>
                <a:srgbClr val="514843">
                  <a:lumMod val="60000"/>
                  <a:lumOff val="40000"/>
                </a:srgbClr>
              </a:solidFill>
            </a:endParaRP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rtl="0">
              <a:defRPr/>
            </a:lvl1pPr>
          </a:lstStyle>
          <a:p>
            <a:fld id="{E31375A4-56A4-47D6-9801-1991572033F7}" type="slidenum">
              <a:rPr lang="fr-FR" smtClean="0">
                <a:solidFill>
                  <a:srgbClr val="514843">
                    <a:lumMod val="60000"/>
                    <a:lumOff val="40000"/>
                  </a:srgbClr>
                </a:solidFill>
              </a:rPr>
              <a:pPr/>
              <a:t>‹N°›</a:t>
            </a:fld>
            <a:endParaRPr lang="fr-FR" dirty="0">
              <a:solidFill>
                <a:srgbClr val="514843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1164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uniqu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  <a:endParaRPr lang="fr-FR" noProof="0" dirty="0"/>
          </a:p>
        </p:txBody>
      </p:sp>
      <p:sp>
        <p:nvSpPr>
          <p:cNvPr id="3" name="Espace réservé de la date 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F53E571F-D862-4C44-826E-B0273097C3EE}" type="datetime1">
              <a:rPr lang="fr-FR" smtClean="0">
                <a:solidFill>
                  <a:srgbClr val="514843">
                    <a:lumMod val="60000"/>
                    <a:lumOff val="40000"/>
                  </a:srgbClr>
                </a:solidFill>
              </a:rPr>
              <a:pPr/>
              <a:t>29/11/2023</a:t>
            </a:fld>
            <a:endParaRPr lang="fr-FR" dirty="0">
              <a:solidFill>
                <a:srgbClr val="514843">
                  <a:lumMod val="60000"/>
                  <a:lumOff val="40000"/>
                </a:srgbClr>
              </a:solidFill>
            </a:endParaRPr>
          </a:p>
        </p:txBody>
      </p:sp>
      <p:sp>
        <p:nvSpPr>
          <p:cNvPr id="4" name="Espace réservé du pied de page 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fr-FR" dirty="0">
              <a:solidFill>
                <a:srgbClr val="514843">
                  <a:lumMod val="60000"/>
                  <a:lumOff val="40000"/>
                </a:srgbClr>
              </a:solidFill>
            </a:endParaRPr>
          </a:p>
        </p:txBody>
      </p:sp>
      <p:sp>
        <p:nvSpPr>
          <p:cNvPr id="5" name="Espace réservé du numéro de diapositive 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rtl="0">
              <a:defRPr/>
            </a:lvl1pPr>
          </a:lstStyle>
          <a:p>
            <a:fld id="{E31375A4-56A4-47D6-9801-1991572033F7}" type="slidenum">
              <a:rPr lang="fr-FR" smtClean="0">
                <a:solidFill>
                  <a:srgbClr val="514843">
                    <a:lumMod val="60000"/>
                    <a:lumOff val="40000"/>
                  </a:srgbClr>
                </a:solidFill>
              </a:rPr>
              <a:pPr/>
              <a:t>‹N°›</a:t>
            </a:fld>
            <a:endParaRPr lang="fr-FR" dirty="0">
              <a:solidFill>
                <a:srgbClr val="514843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3138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 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6A5EA7CD-A54C-4044-94F4-AD92C5338D2B}" type="datetime1">
              <a:rPr lang="fr-FR" smtClean="0">
                <a:solidFill>
                  <a:srgbClr val="514843">
                    <a:lumMod val="60000"/>
                    <a:lumOff val="40000"/>
                  </a:srgbClr>
                </a:solidFill>
              </a:rPr>
              <a:pPr/>
              <a:t>29/11/2023</a:t>
            </a:fld>
            <a:endParaRPr lang="fr-FR" dirty="0">
              <a:solidFill>
                <a:srgbClr val="514843">
                  <a:lumMod val="60000"/>
                  <a:lumOff val="40000"/>
                </a:srgbClr>
              </a:solidFill>
            </a:endParaRPr>
          </a:p>
        </p:txBody>
      </p:sp>
      <p:sp>
        <p:nvSpPr>
          <p:cNvPr id="3" name="Espace réservé du pied de page 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fr-FR" dirty="0">
              <a:solidFill>
                <a:srgbClr val="514843">
                  <a:lumMod val="60000"/>
                  <a:lumOff val="40000"/>
                </a:srgbClr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rtl="0">
              <a:defRPr/>
            </a:lvl1pPr>
          </a:lstStyle>
          <a:p>
            <a:fld id="{E31375A4-56A4-47D6-9801-1991572033F7}" type="slidenum">
              <a:rPr lang="fr-FR" smtClean="0">
                <a:solidFill>
                  <a:srgbClr val="514843">
                    <a:lumMod val="60000"/>
                    <a:lumOff val="40000"/>
                  </a:srgbClr>
                </a:solidFill>
              </a:rPr>
              <a:pPr/>
              <a:t>‹N°›</a:t>
            </a:fld>
            <a:endParaRPr lang="fr-FR" dirty="0">
              <a:solidFill>
                <a:srgbClr val="514843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1649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 rtlCol="0" anchor="b"/>
          <a:lstStyle>
            <a:lvl1pPr algn="l" rtl="0">
              <a:defRPr sz="3200"/>
            </a:lvl1pPr>
          </a:lstStyle>
          <a:p>
            <a:pPr rtl="0"/>
            <a:r>
              <a:rPr lang="fr-FR" noProof="0"/>
              <a:t>Modifiez le style du titre</a:t>
            </a:r>
            <a:endParaRPr lang="fr-FR" noProof="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231386" y="1600200"/>
            <a:ext cx="4083939" cy="4572001"/>
          </a:xfrm>
        </p:spPr>
        <p:txBody>
          <a:bodyPr rtlCol="0">
            <a:normAutofit/>
          </a:bodyPr>
          <a:lstStyle>
            <a:lvl1pPr algn="l" rtl="0">
              <a:defRPr sz="2000"/>
            </a:lvl1pPr>
            <a:lvl2pPr algn="l" rtl="0">
              <a:defRPr sz="1600"/>
            </a:lvl2pPr>
            <a:lvl3pPr algn="l" rtl="0">
              <a:defRPr sz="1600"/>
            </a:lvl3pPr>
            <a:lvl4pPr algn="l" rtl="0">
              <a:defRPr sz="1400"/>
            </a:lvl4pPr>
            <a:lvl5pPr algn="l" rtl="0">
              <a:defRPr sz="1400"/>
            </a:lvl5pPr>
            <a:lvl6pPr algn="l" rtl="0">
              <a:defRPr sz="1400"/>
            </a:lvl6pPr>
            <a:lvl7pPr algn="l" rtl="0">
              <a:defRPr sz="1400"/>
            </a:lvl7pPr>
            <a:lvl8pPr algn="l" rtl="0">
              <a:defRPr sz="1400"/>
            </a:lvl8pPr>
            <a:lvl9pPr algn="l" rtl="0">
              <a:defRPr sz="14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  <a:endParaRPr lang="fr-FR" noProof="0" dirty="0"/>
          </a:p>
        </p:txBody>
      </p:sp>
      <p:sp>
        <p:nvSpPr>
          <p:cNvPr id="4" name="Espace réservé du texte 3"/>
          <p:cNvSpPr>
            <a:spLocks noGrp="1"/>
          </p:cNvSpPr>
          <p:nvPr>
            <p:ph type="body" sz="half" idx="2"/>
          </p:nvPr>
        </p:nvSpPr>
        <p:spPr>
          <a:xfrm>
            <a:off x="828675" y="1600200"/>
            <a:ext cx="3288411" cy="45720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200"/>
              </a:spcBef>
              <a:buNone/>
              <a:defRPr sz="18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5" name="Espace réservé de la date 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3214D363-38EB-4EFE-A4CB-9D469BC54DCB}" type="datetime1">
              <a:rPr lang="fr-FR" smtClean="0">
                <a:solidFill>
                  <a:srgbClr val="514843">
                    <a:lumMod val="60000"/>
                    <a:lumOff val="40000"/>
                  </a:srgbClr>
                </a:solidFill>
              </a:rPr>
              <a:pPr/>
              <a:t>29/11/2023</a:t>
            </a:fld>
            <a:endParaRPr lang="fr-FR" dirty="0">
              <a:solidFill>
                <a:srgbClr val="514843">
                  <a:lumMod val="60000"/>
                  <a:lumOff val="40000"/>
                </a:srgbClr>
              </a:solidFill>
            </a:endParaRPr>
          </a:p>
        </p:txBody>
      </p:sp>
      <p:sp>
        <p:nvSpPr>
          <p:cNvPr id="6" name="Espace réservé du pied de page 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fr-FR" dirty="0">
              <a:solidFill>
                <a:srgbClr val="514843">
                  <a:lumMod val="60000"/>
                  <a:lumOff val="40000"/>
                </a:srgbClr>
              </a:solidFill>
            </a:endParaRPr>
          </a:p>
        </p:txBody>
      </p:sp>
      <p:sp>
        <p:nvSpPr>
          <p:cNvPr id="7" name="Espace réservé du numéro de diapositive 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rtl="0">
              <a:defRPr/>
            </a:lvl1pPr>
          </a:lstStyle>
          <a:p>
            <a:fld id="{E31375A4-56A4-47D6-9801-1991572033F7}" type="slidenum">
              <a:rPr lang="fr-FR" smtClean="0">
                <a:solidFill>
                  <a:srgbClr val="514843">
                    <a:lumMod val="60000"/>
                    <a:lumOff val="40000"/>
                  </a:srgbClr>
                </a:solidFill>
              </a:rPr>
              <a:pPr/>
              <a:t>‹N°›</a:t>
            </a:fld>
            <a:endParaRPr lang="fr-FR" dirty="0">
              <a:solidFill>
                <a:srgbClr val="514843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9234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 1"/>
          <p:cNvSpPr>
            <a:spLocks noGrp="1"/>
          </p:cNvSpPr>
          <p:nvPr>
            <p:ph type="title"/>
          </p:nvPr>
        </p:nvSpPr>
        <p:spPr/>
        <p:txBody>
          <a:bodyPr rtlCol="0" anchor="b"/>
          <a:lstStyle>
            <a:lvl1pPr algn="l" rtl="0">
              <a:defRPr sz="3200"/>
            </a:lvl1pPr>
          </a:lstStyle>
          <a:p>
            <a:pPr rtl="0"/>
            <a:r>
              <a:rPr lang="fr-FR" noProof="0"/>
              <a:t>Modifiez le style du titre</a:t>
            </a:r>
            <a:endParaRPr lang="fr-FR" noProof="0" dirty="0"/>
          </a:p>
        </p:txBody>
      </p:sp>
      <p:sp>
        <p:nvSpPr>
          <p:cNvPr id="3" name="Espace réservé d’image 2"/>
          <p:cNvSpPr>
            <a:spLocks noGrp="1"/>
          </p:cNvSpPr>
          <p:nvPr>
            <p:ph type="pic" idx="1"/>
          </p:nvPr>
        </p:nvSpPr>
        <p:spPr>
          <a:xfrm>
            <a:off x="3491003" y="1600200"/>
            <a:ext cx="4823184" cy="4572001"/>
          </a:xfrm>
        </p:spPr>
        <p:txBody>
          <a:bodyPr tIns="1188720" rtlCol="0">
            <a:normAutofit/>
          </a:bodyPr>
          <a:lstStyle>
            <a:lvl1pPr marL="0" indent="0" algn="ctr" rtl="0">
              <a:buNone/>
              <a:defRPr sz="2000"/>
            </a:lvl1pPr>
            <a:lvl2pPr marL="457200" indent="0" algn="l" rtl="0">
              <a:buNone/>
              <a:defRPr sz="2800"/>
            </a:lvl2pPr>
            <a:lvl3pPr marL="914400" indent="0" algn="l" rtl="0">
              <a:buNone/>
              <a:defRPr sz="2400"/>
            </a:lvl3pPr>
            <a:lvl4pPr marL="1371600" indent="0" algn="l" rtl="0">
              <a:buNone/>
              <a:defRPr sz="2000"/>
            </a:lvl4pPr>
            <a:lvl5pPr marL="1828800" indent="0" algn="l" rtl="0">
              <a:buNone/>
              <a:defRPr sz="2000"/>
            </a:lvl5pPr>
            <a:lvl6pPr marL="2286000" indent="0" algn="l" rtl="0">
              <a:buNone/>
              <a:defRPr sz="2000"/>
            </a:lvl6pPr>
            <a:lvl7pPr marL="2743200" indent="0" algn="l" rtl="0">
              <a:buNone/>
              <a:defRPr sz="2000"/>
            </a:lvl7pPr>
            <a:lvl8pPr marL="3200400" indent="0" algn="l" rtl="0">
              <a:buNone/>
              <a:defRPr sz="2000"/>
            </a:lvl8pPr>
            <a:lvl9pPr marL="3657600" indent="0" algn="l" rtl="0">
              <a:buNone/>
              <a:defRPr sz="2000"/>
            </a:lvl9pPr>
          </a:lstStyle>
          <a:p>
            <a:pPr rtl="0"/>
            <a:r>
              <a:rPr lang="fr-FR" noProof="0"/>
              <a:t>Cliquez sur l'icône pour ajouter une image</a:t>
            </a:r>
            <a:endParaRPr lang="fr-FR" noProof="0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28675" y="1600200"/>
            <a:ext cx="2547747" cy="45720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200"/>
              </a:spcBef>
              <a:buNone/>
              <a:defRPr sz="18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5" name="Espace réservé de la date 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75AC62B6-9765-4D0D-A062-B6261D408591}" type="datetime1">
              <a:rPr lang="fr-FR" smtClean="0">
                <a:solidFill>
                  <a:srgbClr val="514843">
                    <a:lumMod val="60000"/>
                    <a:lumOff val="40000"/>
                  </a:srgbClr>
                </a:solidFill>
              </a:rPr>
              <a:pPr/>
              <a:t>29/11/2023</a:t>
            </a:fld>
            <a:endParaRPr lang="fr-FR" dirty="0">
              <a:solidFill>
                <a:srgbClr val="514843">
                  <a:lumMod val="60000"/>
                  <a:lumOff val="40000"/>
                </a:srgbClr>
              </a:solidFill>
            </a:endParaRPr>
          </a:p>
        </p:txBody>
      </p:sp>
      <p:sp>
        <p:nvSpPr>
          <p:cNvPr id="6" name="Espace réservé du pied de page 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fr-FR" dirty="0">
              <a:solidFill>
                <a:srgbClr val="514843">
                  <a:lumMod val="60000"/>
                  <a:lumOff val="40000"/>
                </a:srgbClr>
              </a:solidFill>
            </a:endParaRPr>
          </a:p>
        </p:txBody>
      </p:sp>
      <p:sp>
        <p:nvSpPr>
          <p:cNvPr id="7" name="Espace réservé du numéro de diapositive 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rtl="0">
              <a:defRPr/>
            </a:lvl1pPr>
          </a:lstStyle>
          <a:p>
            <a:fld id="{E31375A4-56A4-47D6-9801-1991572033F7}" type="slidenum">
              <a:rPr lang="fr-FR" smtClean="0">
                <a:solidFill>
                  <a:srgbClr val="514843">
                    <a:lumMod val="60000"/>
                    <a:lumOff val="40000"/>
                  </a:srgbClr>
                </a:solidFill>
              </a:rPr>
              <a:pPr/>
              <a:t>‹N°›</a:t>
            </a:fld>
            <a:endParaRPr lang="fr-FR" dirty="0">
              <a:solidFill>
                <a:srgbClr val="514843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6604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  <a:endParaRPr lang="fr-FR" noProof="0" dirty="0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  <a:endParaRPr lang="fr-FR" noProof="0" dirty="0"/>
          </a:p>
        </p:txBody>
      </p:sp>
      <p:sp>
        <p:nvSpPr>
          <p:cNvPr id="4" name="Espace réservé de la date 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05560E40-E96F-4F90-B177-9CA529868AE7}" type="datetime1">
              <a:rPr lang="fr-FR" smtClean="0">
                <a:solidFill>
                  <a:srgbClr val="514843">
                    <a:lumMod val="60000"/>
                    <a:lumOff val="40000"/>
                  </a:srgbClr>
                </a:solidFill>
              </a:rPr>
              <a:pPr/>
              <a:t>29/11/2023</a:t>
            </a:fld>
            <a:endParaRPr lang="fr-FR" dirty="0">
              <a:solidFill>
                <a:srgbClr val="514843">
                  <a:lumMod val="60000"/>
                  <a:lumOff val="40000"/>
                </a:srgbClr>
              </a:solidFill>
            </a:endParaRPr>
          </a:p>
        </p:txBody>
      </p:sp>
      <p:sp>
        <p:nvSpPr>
          <p:cNvPr id="5" name="Espace réservé du pied de page 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fr-FR" dirty="0">
              <a:solidFill>
                <a:srgbClr val="514843">
                  <a:lumMod val="60000"/>
                  <a:lumOff val="40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rtl="0">
              <a:defRPr/>
            </a:lvl1pPr>
          </a:lstStyle>
          <a:p>
            <a:fld id="{E31375A4-56A4-47D6-9801-1991572033F7}" type="slidenum">
              <a:rPr lang="fr-FR" smtClean="0">
                <a:solidFill>
                  <a:srgbClr val="514843">
                    <a:lumMod val="60000"/>
                    <a:lumOff val="40000"/>
                  </a:srgbClr>
                </a:solidFill>
              </a:rPr>
              <a:pPr/>
              <a:t>‹N°›</a:t>
            </a:fld>
            <a:endParaRPr lang="fr-FR" dirty="0">
              <a:solidFill>
                <a:srgbClr val="514843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5937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 1"/>
          <p:cNvSpPr>
            <a:spLocks noGrp="1"/>
          </p:cNvSpPr>
          <p:nvPr>
            <p:ph type="title" orient="vert"/>
          </p:nvPr>
        </p:nvSpPr>
        <p:spPr>
          <a:xfrm>
            <a:off x="7029450" y="365125"/>
            <a:ext cx="1285875" cy="5811838"/>
          </a:xfrm>
        </p:spPr>
        <p:txBody>
          <a:bodyPr vert="eaVert" rtlCol="0"/>
          <a:lstStyle/>
          <a:p>
            <a:pPr rtl="0"/>
            <a:r>
              <a:rPr lang="fr-FR" noProof="0"/>
              <a:t>Modifiez le style du titre</a:t>
            </a:r>
            <a:endParaRPr lang="fr-FR" noProof="0" dirty="0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28675" y="365125"/>
            <a:ext cx="6074172" cy="5811838"/>
          </a:xfrm>
        </p:spPr>
        <p:txBody>
          <a:bodyPr vert="eaVert"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  <a:endParaRPr lang="fr-FR" noProof="0" dirty="0"/>
          </a:p>
        </p:txBody>
      </p:sp>
      <p:sp>
        <p:nvSpPr>
          <p:cNvPr id="4" name="Espace réservé de la date 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495D8A20-D5AA-4EBF-82E0-3620BEFE5662}" type="datetime1">
              <a:rPr lang="fr-FR" smtClean="0">
                <a:solidFill>
                  <a:srgbClr val="514843">
                    <a:lumMod val="60000"/>
                    <a:lumOff val="40000"/>
                  </a:srgbClr>
                </a:solidFill>
              </a:rPr>
              <a:pPr/>
              <a:t>29/11/2023</a:t>
            </a:fld>
            <a:endParaRPr lang="fr-FR" dirty="0">
              <a:solidFill>
                <a:srgbClr val="514843">
                  <a:lumMod val="60000"/>
                  <a:lumOff val="40000"/>
                </a:srgbClr>
              </a:solidFill>
            </a:endParaRPr>
          </a:p>
        </p:txBody>
      </p:sp>
      <p:sp>
        <p:nvSpPr>
          <p:cNvPr id="5" name="Espace réservé du pied de page 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fr-FR" dirty="0">
              <a:solidFill>
                <a:srgbClr val="514843">
                  <a:lumMod val="60000"/>
                  <a:lumOff val="40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rtl="0">
              <a:defRPr/>
            </a:lvl1pPr>
          </a:lstStyle>
          <a:p>
            <a:fld id="{E31375A4-56A4-47D6-9801-1991572033F7}" type="slidenum">
              <a:rPr lang="fr-FR" smtClean="0">
                <a:solidFill>
                  <a:srgbClr val="514843">
                    <a:lumMod val="60000"/>
                    <a:lumOff val="40000"/>
                  </a:srgbClr>
                </a:solidFill>
              </a:rPr>
              <a:pPr/>
              <a:t>‹N°›</a:t>
            </a:fld>
            <a:endParaRPr lang="fr-FR" dirty="0">
              <a:solidFill>
                <a:srgbClr val="514843">
                  <a:lumMod val="60000"/>
                  <a:lumOff val="40000"/>
                </a:srgbClr>
              </a:solidFill>
            </a:endParaRPr>
          </a:p>
        </p:txBody>
      </p:sp>
      <p:grpSp>
        <p:nvGrpSpPr>
          <p:cNvPr id="7" name="Groupe 6"/>
          <p:cNvGrpSpPr/>
          <p:nvPr/>
        </p:nvGrpSpPr>
        <p:grpSpPr>
          <a:xfrm rot="5400000">
            <a:off x="4181447" y="3239394"/>
            <a:ext cx="5632704" cy="63302"/>
            <a:chOff x="1073150" y="1219201"/>
            <a:chExt cx="10058400" cy="63125"/>
          </a:xfrm>
        </p:grpSpPr>
        <p:cxnSp>
          <p:nvCxnSpPr>
            <p:cNvPr id="8" name="Connecteur droit 7"/>
            <p:cNvCxnSpPr/>
            <p:nvPr/>
          </p:nvCxnSpPr>
          <p:spPr>
            <a:xfrm rot="10800000">
              <a:off x="1073150" y="1219201"/>
              <a:ext cx="10058400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Connecteur droit 8"/>
            <p:cNvCxnSpPr/>
            <p:nvPr/>
          </p:nvCxnSpPr>
          <p:spPr>
            <a:xfrm rot="10800000">
              <a:off x="1073150" y="1282326"/>
              <a:ext cx="10058400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405026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 1"/>
          <p:cNvSpPr>
            <a:spLocks noGrp="1"/>
          </p:cNvSpPr>
          <p:nvPr>
            <p:ph type="title"/>
          </p:nvPr>
        </p:nvSpPr>
        <p:spPr>
          <a:xfrm>
            <a:off x="828675" y="76200"/>
            <a:ext cx="7485512" cy="1096962"/>
          </a:xfrm>
          <a:prstGeom prst="rect">
            <a:avLst/>
          </a:prstGeom>
        </p:spPr>
        <p:txBody>
          <a:bodyPr vert="horz" lIns="0" tIns="45720" rIns="0" bIns="45720" rtlCol="0" anchor="b">
            <a:normAutofit/>
          </a:bodyPr>
          <a:lstStyle/>
          <a:p>
            <a:pPr rtl="0"/>
            <a:r>
              <a:rPr lang="fr-FR" noProof="0" dirty="0"/>
              <a:t>Modifiez le style du titre</a:t>
            </a:r>
          </a:p>
        </p:txBody>
      </p:sp>
      <p:sp>
        <p:nvSpPr>
          <p:cNvPr id="3" name="Espace réservé du texte 2"/>
          <p:cNvSpPr>
            <a:spLocks noGrp="1"/>
          </p:cNvSpPr>
          <p:nvPr>
            <p:ph type="body" idx="1"/>
          </p:nvPr>
        </p:nvSpPr>
        <p:spPr>
          <a:xfrm>
            <a:off x="828675" y="1600200"/>
            <a:ext cx="7486650" cy="457200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 rtl="0"/>
            <a:r>
              <a:rPr lang="fr-FR" noProof="0" dirty="0"/>
              <a:t>Modifiez les styles du texte du masque</a:t>
            </a:r>
          </a:p>
          <a:p>
            <a:pPr lvl="1" rtl="0"/>
            <a:r>
              <a:rPr lang="fr-FR" noProof="0" dirty="0"/>
              <a:t>Deuxième niveau</a:t>
            </a:r>
          </a:p>
          <a:p>
            <a:pPr lvl="2" rtl="0"/>
            <a:r>
              <a:rPr lang="fr-FR" noProof="0" dirty="0"/>
              <a:t>Troisième niveau</a:t>
            </a:r>
          </a:p>
          <a:p>
            <a:pPr lvl="3" rtl="0"/>
            <a:r>
              <a:rPr lang="fr-FR" noProof="0" dirty="0"/>
              <a:t>Quatrième niveau</a:t>
            </a:r>
          </a:p>
          <a:p>
            <a:pPr lvl="4" rtl="0"/>
            <a:r>
              <a:rPr lang="fr-FR" noProof="0" dirty="0"/>
              <a:t>Cinquième niveau</a:t>
            </a:r>
          </a:p>
          <a:p>
            <a:pPr lvl="5" rtl="0"/>
            <a:r>
              <a:rPr lang="fr-FR" noProof="0" dirty="0"/>
              <a:t>Sixième niveau</a:t>
            </a:r>
          </a:p>
          <a:p>
            <a:pPr lvl="6" rtl="0"/>
            <a:r>
              <a:rPr lang="fr-FR" noProof="0" dirty="0"/>
              <a:t>Septième niveau</a:t>
            </a:r>
          </a:p>
          <a:p>
            <a:pPr lvl="7" rtl="0"/>
            <a:r>
              <a:rPr lang="fr-FR" noProof="0" dirty="0"/>
              <a:t>Huitième niveau</a:t>
            </a:r>
          </a:p>
          <a:p>
            <a:pPr lvl="8" rtl="0"/>
            <a:r>
              <a:rPr lang="fr-FR" noProof="0" dirty="0"/>
              <a:t>Neuvième niveau</a:t>
            </a:r>
          </a:p>
        </p:txBody>
      </p:sp>
      <p:sp>
        <p:nvSpPr>
          <p:cNvPr id="4" name="Espace réservé de la date 3"/>
          <p:cNvSpPr>
            <a:spLocks noGrp="1"/>
          </p:cNvSpPr>
          <p:nvPr>
            <p:ph type="dt" sz="half" idx="2"/>
          </p:nvPr>
        </p:nvSpPr>
        <p:spPr>
          <a:xfrm>
            <a:off x="828675" y="6356352"/>
            <a:ext cx="1372169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 rtl="0">
              <a:defRPr sz="12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fr-FR" dirty="0">
                <a:solidFill>
                  <a:srgbClr val="514843">
                    <a:lumMod val="60000"/>
                    <a:lumOff val="40000"/>
                  </a:srgbClr>
                </a:solidFill>
              </a:rPr>
              <a:t>​</a:t>
            </a:r>
            <a:fld id="{B4D55279-C06B-4789-90C7-CDBF3CF07A5D}" type="datetime1">
              <a:rPr lang="fr-FR" smtClean="0">
                <a:solidFill>
                  <a:srgbClr val="514843">
                    <a:lumMod val="60000"/>
                    <a:lumOff val="40000"/>
                  </a:srgbClr>
                </a:solidFill>
              </a:rPr>
              <a:pPr/>
              <a:t>29/11/2023</a:t>
            </a:fld>
            <a:r>
              <a:rPr lang="fr-FR" dirty="0">
                <a:solidFill>
                  <a:srgbClr val="514843">
                    <a:lumMod val="60000"/>
                    <a:lumOff val="40000"/>
                  </a:srgbClr>
                </a:solidFill>
              </a:rPr>
              <a:t>​</a:t>
            </a:r>
          </a:p>
        </p:txBody>
      </p:sp>
      <p:sp>
        <p:nvSpPr>
          <p:cNvPr id="5" name="Espace réservé du pied de page 4"/>
          <p:cNvSpPr>
            <a:spLocks noGrp="1"/>
          </p:cNvSpPr>
          <p:nvPr>
            <p:ph type="ftr" sz="quarter" idx="3"/>
          </p:nvPr>
        </p:nvSpPr>
        <p:spPr>
          <a:xfrm>
            <a:off x="2200844" y="6356350"/>
            <a:ext cx="4742312" cy="365126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ctr" rtl="0">
              <a:defRPr sz="12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endParaRPr lang="fr-FR" dirty="0">
              <a:solidFill>
                <a:srgbClr val="514843">
                  <a:lumMod val="60000"/>
                  <a:lumOff val="40000"/>
                </a:srgbClr>
              </a:solidFill>
            </a:endParaRPr>
          </a:p>
        </p:txBody>
      </p:sp>
      <p:sp>
        <p:nvSpPr>
          <p:cNvPr id="6" name="Espace réservé du numéro de diapositive 5"/>
          <p:cNvSpPr>
            <a:spLocks noGrp="1"/>
          </p:cNvSpPr>
          <p:nvPr>
            <p:ph type="sldNum" sz="quarter" idx="4"/>
          </p:nvPr>
        </p:nvSpPr>
        <p:spPr>
          <a:xfrm>
            <a:off x="6942587" y="6356352"/>
            <a:ext cx="1371600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 rtl="0">
              <a:defRPr sz="12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fld id="{E31375A4-56A4-47D6-9801-1991572033F7}" type="slidenum">
              <a:rPr lang="fr-FR" smtClean="0">
                <a:solidFill>
                  <a:srgbClr val="514843">
                    <a:lumMod val="60000"/>
                    <a:lumOff val="40000"/>
                  </a:srgbClr>
                </a:solidFill>
              </a:rPr>
              <a:pPr/>
              <a:t>‹N°›</a:t>
            </a:fld>
            <a:endParaRPr lang="fr-FR" dirty="0">
              <a:solidFill>
                <a:srgbClr val="514843">
                  <a:lumMod val="60000"/>
                  <a:lumOff val="40000"/>
                </a:srgbClr>
              </a:solidFill>
            </a:endParaRPr>
          </a:p>
        </p:txBody>
      </p:sp>
      <p:grpSp>
        <p:nvGrpSpPr>
          <p:cNvPr id="15" name="Groupe 14"/>
          <p:cNvGrpSpPr/>
          <p:nvPr/>
        </p:nvGrpSpPr>
        <p:grpSpPr>
          <a:xfrm>
            <a:off x="827532" y="1219202"/>
            <a:ext cx="7488936" cy="84403"/>
            <a:chOff x="1073150" y="1219201"/>
            <a:chExt cx="10058400" cy="63125"/>
          </a:xfrm>
        </p:grpSpPr>
        <p:cxnSp>
          <p:nvCxnSpPr>
            <p:cNvPr id="13" name="Connecteur droit 12"/>
            <p:cNvCxnSpPr/>
            <p:nvPr/>
          </p:nvCxnSpPr>
          <p:spPr>
            <a:xfrm rot="10800000">
              <a:off x="1073150" y="1219201"/>
              <a:ext cx="10058400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necteur droit 13"/>
            <p:cNvCxnSpPr/>
            <p:nvPr/>
          </p:nvCxnSpPr>
          <p:spPr>
            <a:xfrm rot="10800000">
              <a:off x="1073150" y="1282326"/>
              <a:ext cx="10058400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8596761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8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696">
          <p15:clr>
            <a:srgbClr val="F26B43"/>
          </p15:clr>
        </p15:guide>
        <p15:guide id="2" pos="6984">
          <p15:clr>
            <a:srgbClr val="F26B43"/>
          </p15:clr>
        </p15:guide>
        <p15:guide id="3" orient="horz" pos="1008">
          <p15:clr>
            <a:srgbClr val="F26B43"/>
          </p15:clr>
        </p15:guide>
        <p15:guide id="4" orient="horz" pos="3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5" Type="http://schemas.openxmlformats.org/officeDocument/2006/relationships/image" Target="../media/image4.pn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audio" Target="../media/media5.wav"/><Relationship Id="rId1" Type="http://schemas.microsoft.com/office/2007/relationships/media" Target="../media/media5.wav"/><Relationship Id="rId5" Type="http://schemas.openxmlformats.org/officeDocument/2006/relationships/image" Target="../media/image4.pn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audio" Target="../media/media6.wav"/><Relationship Id="rId1" Type="http://schemas.microsoft.com/office/2007/relationships/media" Target="../media/media6.wav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audio" Target="../media/media7.wav"/><Relationship Id="rId1" Type="http://schemas.microsoft.com/office/2007/relationships/media" Target="../media/media7.wav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8.wav"/><Relationship Id="rId1" Type="http://schemas.microsoft.com/office/2007/relationships/media" Target="../media/media8.wav"/><Relationship Id="rId6" Type="http://schemas.openxmlformats.org/officeDocument/2006/relationships/image" Target="../media/image8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9.wav"/><Relationship Id="rId1" Type="http://schemas.microsoft.com/office/2007/relationships/media" Target="../media/media9.wav"/><Relationship Id="rId6" Type="http://schemas.openxmlformats.org/officeDocument/2006/relationships/image" Target="../media/image8.png"/><Relationship Id="rId5" Type="http://schemas.openxmlformats.org/officeDocument/2006/relationships/image" Target="../media/image3.jpeg"/><Relationship Id="rId4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 5"/>
          <p:cNvSpPr>
            <a:spLocks noGrp="1"/>
          </p:cNvSpPr>
          <p:nvPr>
            <p:ph type="ctrTitle"/>
          </p:nvPr>
        </p:nvSpPr>
        <p:spPr>
          <a:xfrm>
            <a:off x="215008" y="2780928"/>
            <a:ext cx="8749480" cy="1424935"/>
          </a:xfrm>
        </p:spPr>
        <p:txBody>
          <a:bodyPr rtlCol="0" anchor="ctr">
            <a:normAutofit/>
          </a:bodyPr>
          <a:lstStyle/>
          <a:p>
            <a:r>
              <a:rPr lang="fr-FR" sz="4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Caslon Pro" pitchFamily="18" charset="0"/>
                <a:ea typeface="SimSun-ExtB" panose="02010609060101010101" pitchFamily="49" charset="-122"/>
                <a:cs typeface="Times New Roman" panose="02020603050405020304" pitchFamily="18" charset="0"/>
              </a:rPr>
              <a:t>Aumônerie saint-Joseph</a:t>
            </a:r>
            <a:br>
              <a:rPr lang="fr-FR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fr-FR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827584" y="4437112"/>
            <a:ext cx="525658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Caslon Pro" pitchFamily="18" charset="0"/>
              </a:rPr>
              <a:t>Clinique Saint-Joseph</a:t>
            </a:r>
          </a:p>
          <a:p>
            <a:r>
              <a:rPr lang="fr-FR" sz="28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Caslon Pro" pitchFamily="18" charset="0"/>
              </a:rPr>
              <a:t>Vivalia</a:t>
            </a:r>
            <a:r>
              <a:rPr lang="fr-FR" sz="28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Caslon Pro" pitchFamily="18" charset="0"/>
              </a:rPr>
              <a:t> Arlon</a:t>
            </a:r>
            <a:endParaRPr lang="fr-BE" sz="28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obe Caslon Pro" pitchFamily="18" charset="0"/>
            </a:endParaRPr>
          </a:p>
        </p:txBody>
      </p:sp>
      <p:pic>
        <p:nvPicPr>
          <p:cNvPr id="5" name="Picture 2" descr="C:\Users\Dieudonné.000\Documents\Aumonerie Vivalia ARLON\Pastorale des malades Diocèse de Namur-Luxembourg\INVITATION Récollection 13 octobre (1).pdf - Adobe Acrobat Reader DC (64-bit)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65007"/>
            <a:ext cx="2088232" cy="988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Son enregistré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5488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217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Dieudonné.000\Documents\Aumonerie Vivalia ARLON\téléchargement (1)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1340769"/>
            <a:ext cx="2600325" cy="115212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ZoneTexte 2"/>
          <p:cNvSpPr txBox="1"/>
          <p:nvPr/>
        </p:nvSpPr>
        <p:spPr>
          <a:xfrm>
            <a:off x="7430" y="2719895"/>
            <a:ext cx="90290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Caslon Pro" pitchFamily="18" charset="0"/>
              </a:rPr>
              <a:t>Notre mission puise sa raison d’être sur ce passage d’évangile:</a:t>
            </a:r>
            <a:endParaRPr lang="fr-BE" sz="28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obe Caslon Pro" pitchFamily="18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611560" y="3430226"/>
            <a:ext cx="853244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« </a:t>
            </a:r>
            <a:r>
              <a:rPr lang="fr-FR" sz="2800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Caslon Pro" pitchFamily="18" charset="0"/>
              </a:rPr>
              <a:t>… j’étais nu, et vous m’avez habillé ; j’étais malade, et vous m’avais visité; j’étais en prison et vous êtes venus jusqu’à moi! </a:t>
            </a:r>
            <a:r>
              <a:rPr lang="fr-FR" dirty="0"/>
              <a:t>» </a:t>
            </a:r>
            <a:endParaRPr lang="fr-BE" dirty="0"/>
          </a:p>
        </p:txBody>
      </p:sp>
      <p:sp>
        <p:nvSpPr>
          <p:cNvPr id="8" name="ZoneTexte 7"/>
          <p:cNvSpPr txBox="1"/>
          <p:nvPr/>
        </p:nvSpPr>
        <p:spPr>
          <a:xfrm>
            <a:off x="2708470" y="5053826"/>
            <a:ext cx="64462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Caslon Pro" pitchFamily="18" charset="0"/>
              </a:rPr>
              <a:t>Un appel ecclésial lancé à tous les baptisés</a:t>
            </a:r>
            <a:endParaRPr lang="fr-BE" sz="28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obe Caslon Pro" pitchFamily="18" charset="0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7528346" y="4384333"/>
            <a:ext cx="15081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Caslon Pro" pitchFamily="18" charset="0"/>
              </a:rPr>
              <a:t>Mt 25, 36</a:t>
            </a:r>
            <a:endParaRPr lang="fr-BE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obe Caslon Pro" pitchFamily="18" charset="0"/>
            </a:endParaRPr>
          </a:p>
        </p:txBody>
      </p:sp>
      <p:pic>
        <p:nvPicPr>
          <p:cNvPr id="11" name="Son enregistré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2988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3287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 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algn="ctr" rtl="0"/>
            <a:r>
              <a:rPr lang="fr-FR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Caslon Pro" pitchFamily="18" charset="0"/>
              </a:rPr>
              <a:t>Physionomie de l’équipe  </a:t>
            </a:r>
            <a:r>
              <a:rPr lang="fr-F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Caslon Pro" pitchFamily="18" charset="0"/>
              </a:rPr>
              <a:t>(au départ)</a:t>
            </a:r>
          </a:p>
        </p:txBody>
      </p:sp>
      <p:sp>
        <p:nvSpPr>
          <p:cNvPr id="4" name="Espace réservé du texte 3"/>
          <p:cNvSpPr>
            <a:spLocks noGrp="1"/>
          </p:cNvSpPr>
          <p:nvPr>
            <p:ph type="body" sz="half" idx="2"/>
          </p:nvPr>
        </p:nvSpPr>
        <p:spPr>
          <a:xfrm>
            <a:off x="395537" y="1600200"/>
            <a:ext cx="5040560" cy="4572000"/>
          </a:xfrm>
        </p:spPr>
        <p:txBody>
          <a:bodyPr rtlCol="0"/>
          <a:lstStyle/>
          <a:p>
            <a:pPr lvl="0" algn="just">
              <a:lnSpc>
                <a:spcPct val="100000"/>
              </a:lnSpc>
              <a:spcBef>
                <a:spcPts val="0"/>
              </a:spcBef>
            </a:pPr>
            <a:r>
              <a:rPr lang="fr-FR" sz="2800" b="1" dirty="0">
                <a:solidFill>
                  <a:srgbClr val="B4DCFA">
                    <a:lumMod val="2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Caslon Pro" pitchFamily="18" charset="0"/>
                <a:ea typeface="SimSun-ExtB" panose="02010609060101010101" pitchFamily="49" charset="-122"/>
                <a:cs typeface="Times New Roman" panose="02020603050405020304" pitchFamily="18" charset="0"/>
              </a:rPr>
              <a:t>Lors de la reprise du service après une longue pause puis le Covid-19 en septembre 2021, l’équipe était constituée:</a:t>
            </a:r>
          </a:p>
          <a:p>
            <a:pPr lvl="0" algn="just">
              <a:lnSpc>
                <a:spcPct val="100000"/>
              </a:lnSpc>
              <a:spcBef>
                <a:spcPts val="0"/>
              </a:spcBef>
            </a:pPr>
            <a:endParaRPr lang="fr-FR" sz="2400" b="1" dirty="0">
              <a:solidFill>
                <a:srgbClr val="B4DCFA">
                  <a:lumMod val="2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1500" lvl="0" indent="-571500" algn="just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fr-FR" sz="2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Caslon Pro" pitchFamily="18" charset="0"/>
                <a:cs typeface="Times New Roman" panose="02020603050405020304" pitchFamily="18" charset="0"/>
              </a:rPr>
              <a:t>D’un responsable</a:t>
            </a:r>
          </a:p>
          <a:p>
            <a:pPr lvl="0" algn="just">
              <a:lnSpc>
                <a:spcPct val="100000"/>
              </a:lnSpc>
              <a:spcBef>
                <a:spcPts val="0"/>
              </a:spcBef>
            </a:pPr>
            <a:endParaRPr lang="fr-FR" sz="24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obe Caslon Pro" pitchFamily="18" charset="0"/>
              <a:cs typeface="Times New Roman" panose="02020603050405020304" pitchFamily="18" charset="0"/>
            </a:endParaRPr>
          </a:p>
          <a:p>
            <a:pPr marL="571500" lvl="0" indent="-571500" algn="just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fr-FR" sz="2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Caslon Pro" pitchFamily="18" charset="0"/>
                <a:cs typeface="Times New Roman" panose="02020603050405020304" pitchFamily="18" charset="0"/>
              </a:rPr>
              <a:t>D’un prêtre accompagnateur </a:t>
            </a:r>
          </a:p>
          <a:p>
            <a:pPr lvl="0" algn="just">
              <a:lnSpc>
                <a:spcPct val="100000"/>
              </a:lnSpc>
              <a:spcBef>
                <a:spcPts val="0"/>
              </a:spcBef>
            </a:pPr>
            <a:endParaRPr lang="fr-FR" sz="24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obe Caslon Pro" pitchFamily="18" charset="0"/>
              <a:cs typeface="Times New Roman" panose="02020603050405020304" pitchFamily="18" charset="0"/>
            </a:endParaRPr>
          </a:p>
          <a:p>
            <a:pPr marL="571500" lvl="0" indent="-571500" algn="just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fr-FR" sz="2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Caslon Pro" pitchFamily="18" charset="0"/>
                <a:cs typeface="Times New Roman" panose="02020603050405020304" pitchFamily="18" charset="0"/>
              </a:rPr>
              <a:t>Sept bénévoles </a:t>
            </a:r>
          </a:p>
          <a:p>
            <a:pPr rtl="0"/>
            <a:endParaRPr lang="fr-FR" dirty="0"/>
          </a:p>
        </p:txBody>
      </p:sp>
      <p:pic>
        <p:nvPicPr>
          <p:cNvPr id="3074" name="Picture 2" descr="C:\Users\Dieudonné.000\Documents\Aumonerie Vivalia ARLON\Documents\images.jpe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02" r="14902"/>
          <a:stretch>
            <a:fillRect/>
          </a:stretch>
        </p:blipFill>
        <p:spPr bwMode="auto">
          <a:xfrm>
            <a:off x="5652120" y="1600200"/>
            <a:ext cx="3096343" cy="457200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Son enregistré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5272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 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algn="ctr" rtl="0"/>
            <a:r>
              <a:rPr lang="fr-FR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Caslon Pro" pitchFamily="18" charset="0"/>
              </a:rPr>
              <a:t>Physionomie de l’équipe </a:t>
            </a:r>
            <a:r>
              <a:rPr lang="fr-FR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Caslon Pro" pitchFamily="18" charset="0"/>
              </a:rPr>
              <a:t>( actuellement) </a:t>
            </a:r>
          </a:p>
        </p:txBody>
      </p:sp>
      <p:sp>
        <p:nvSpPr>
          <p:cNvPr id="4" name="Espace réservé du texte 3"/>
          <p:cNvSpPr>
            <a:spLocks noGrp="1"/>
          </p:cNvSpPr>
          <p:nvPr>
            <p:ph type="body" sz="half" idx="2"/>
          </p:nvPr>
        </p:nvSpPr>
        <p:spPr>
          <a:xfrm>
            <a:off x="395537" y="1600200"/>
            <a:ext cx="5040560" cy="4997152"/>
          </a:xfrm>
        </p:spPr>
        <p:txBody>
          <a:bodyPr rtlCol="0">
            <a:normAutofit lnSpcReduction="10000"/>
          </a:bodyPr>
          <a:lstStyle/>
          <a:p>
            <a:pPr lvl="0" algn="just">
              <a:lnSpc>
                <a:spcPct val="100000"/>
              </a:lnSpc>
              <a:spcBef>
                <a:spcPts val="0"/>
              </a:spcBef>
            </a:pPr>
            <a:r>
              <a:rPr lang="fr-FR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Caslon Pro" pitchFamily="18" charset="0"/>
                <a:ea typeface="SimSun-ExtB" panose="02010609060101010101" pitchFamily="49" charset="-122"/>
                <a:cs typeface="Times New Roman" panose="02020603050405020304" pitchFamily="18" charset="0"/>
              </a:rPr>
              <a:t>L’équipe est constituée </a:t>
            </a:r>
            <a:r>
              <a:rPr lang="fr-FR" sz="2800" b="1" dirty="0">
                <a:solidFill>
                  <a:srgbClr val="B4DCFA">
                    <a:lumMod val="2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Caslon Pro" pitchFamily="18" charset="0"/>
                <a:ea typeface="SimSun-ExtB" panose="02010609060101010101" pitchFamily="49" charset="-122"/>
                <a:cs typeface="Times New Roman" panose="02020603050405020304" pitchFamily="18" charset="0"/>
              </a:rPr>
              <a:t>:</a:t>
            </a:r>
          </a:p>
          <a:p>
            <a:pPr lvl="0" algn="just">
              <a:lnSpc>
                <a:spcPct val="100000"/>
              </a:lnSpc>
              <a:spcBef>
                <a:spcPts val="0"/>
              </a:spcBef>
            </a:pPr>
            <a:endParaRPr lang="fr-FR" sz="2400" b="1" dirty="0">
              <a:solidFill>
                <a:srgbClr val="B4DCFA">
                  <a:lumMod val="2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1500" lvl="0" indent="-571500" algn="just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fr-FR" sz="2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Caslon Pro" pitchFamily="18" charset="0"/>
                <a:cs typeface="Times New Roman" panose="02020603050405020304" pitchFamily="18" charset="0"/>
              </a:rPr>
              <a:t>D’un responsable</a:t>
            </a:r>
          </a:p>
          <a:p>
            <a:pPr lvl="0" algn="just">
              <a:lnSpc>
                <a:spcPct val="100000"/>
              </a:lnSpc>
              <a:spcBef>
                <a:spcPts val="0"/>
              </a:spcBef>
            </a:pPr>
            <a:endParaRPr lang="fr-FR" sz="24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obe Caslon Pro" pitchFamily="18" charset="0"/>
              <a:cs typeface="Times New Roman" panose="02020603050405020304" pitchFamily="18" charset="0"/>
            </a:endParaRPr>
          </a:p>
          <a:p>
            <a:pPr marL="571500" lvl="0" indent="-571500" algn="just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fr-FR" sz="2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Caslon Pro" pitchFamily="18" charset="0"/>
                <a:cs typeface="Times New Roman" panose="02020603050405020304" pitchFamily="18" charset="0"/>
              </a:rPr>
              <a:t>D’un prêtre accompagnateur </a:t>
            </a:r>
          </a:p>
          <a:p>
            <a:pPr lvl="0" algn="just">
              <a:lnSpc>
                <a:spcPct val="100000"/>
              </a:lnSpc>
              <a:spcBef>
                <a:spcPts val="0"/>
              </a:spcBef>
            </a:pPr>
            <a:endParaRPr lang="fr-FR" sz="24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obe Caslon Pro" pitchFamily="18" charset="0"/>
              <a:cs typeface="Times New Roman" panose="02020603050405020304" pitchFamily="18" charset="0"/>
            </a:endParaRPr>
          </a:p>
          <a:p>
            <a:pPr marL="571500" lvl="0" indent="-571500" algn="just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fr-FR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Caslon Pro" pitchFamily="18" charset="0"/>
                <a:cs typeface="Times New Roman" panose="02020603050405020304" pitchFamily="18" charset="0"/>
              </a:rPr>
              <a:t>Deux</a:t>
            </a:r>
            <a:r>
              <a:rPr lang="fr-FR" sz="2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Caslon Pro" pitchFamily="18" charset="0"/>
                <a:cs typeface="Times New Roman" panose="02020603050405020304" pitchFamily="18" charset="0"/>
              </a:rPr>
              <a:t> bénévoles </a:t>
            </a:r>
          </a:p>
          <a:p>
            <a:pPr lvl="0" algn="just">
              <a:lnSpc>
                <a:spcPct val="100000"/>
              </a:lnSpc>
              <a:spcBef>
                <a:spcPts val="0"/>
              </a:spcBef>
            </a:pPr>
            <a:endParaRPr lang="fr-FR" sz="24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obe Caslon Pro" pitchFamily="18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0000"/>
              </a:lnSpc>
              <a:spcBef>
                <a:spcPts val="0"/>
              </a:spcBef>
            </a:pPr>
            <a:r>
              <a:rPr lang="fr-FR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Caslon Pro" pitchFamily="18" charset="0"/>
                <a:cs typeface="Times New Roman" panose="02020603050405020304" pitchFamily="18" charset="0"/>
              </a:rPr>
              <a:t>Les autres bénévoles se sont retirés entre-temps, pour des raisons de santé et d’âge, ne leur permettant plus de répondre à la mission.</a:t>
            </a:r>
          </a:p>
          <a:p>
            <a:pPr rtl="0"/>
            <a:endParaRPr lang="fr-FR" dirty="0"/>
          </a:p>
        </p:txBody>
      </p:sp>
      <p:pic>
        <p:nvPicPr>
          <p:cNvPr id="3074" name="Picture 2" descr="C:\Users\Dieudonné.000\Documents\Aumonerie Vivalia ARLON\Documents\images.jpe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02" r="14902"/>
          <a:stretch>
            <a:fillRect/>
          </a:stretch>
        </p:blipFill>
        <p:spPr bwMode="auto">
          <a:xfrm>
            <a:off x="5652120" y="1600200"/>
            <a:ext cx="3096343" cy="457200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Son enregistré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7781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19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 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algn="ctr" rtl="0"/>
            <a:r>
              <a:rPr lang="fr-FR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Caslon Pro" pitchFamily="18" charset="0"/>
              </a:rPr>
              <a:t>Contenu de la mission</a:t>
            </a:r>
          </a:p>
        </p:txBody>
      </p:sp>
      <p:sp>
        <p:nvSpPr>
          <p:cNvPr id="4" name="Espace réservé du texte 3"/>
          <p:cNvSpPr>
            <a:spLocks noGrp="1"/>
          </p:cNvSpPr>
          <p:nvPr>
            <p:ph type="body" sz="half" idx="2"/>
          </p:nvPr>
        </p:nvSpPr>
        <p:spPr>
          <a:xfrm>
            <a:off x="179512" y="1600200"/>
            <a:ext cx="5256585" cy="3196952"/>
          </a:xfrm>
        </p:spPr>
        <p:txBody>
          <a:bodyPr rtlCol="0">
            <a:normAutofit/>
          </a:bodyPr>
          <a:lstStyle/>
          <a:p>
            <a:pPr marL="285750" indent="-28575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fr-BE" sz="24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Caslon Pro" pitchFamily="18" charset="0"/>
                <a:ea typeface="Calibri"/>
                <a:cs typeface="Times New Roman"/>
              </a:rPr>
              <a:t>L’accompagnement des patients </a:t>
            </a:r>
          </a:p>
          <a:p>
            <a:pPr marL="285750" indent="-28575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fr-BE" sz="24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Caslon Pro" pitchFamily="18" charset="0"/>
                <a:ea typeface="Calibri"/>
                <a:cs typeface="Times New Roman"/>
              </a:rPr>
              <a:t>L’accompagnement des membres de leurs familles</a:t>
            </a:r>
          </a:p>
          <a:p>
            <a:pPr marL="285750" indent="-28575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fr-BE" sz="24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Caslon Pro" pitchFamily="18" charset="0"/>
                <a:ea typeface="Calibri"/>
                <a:cs typeface="Times New Roman"/>
              </a:rPr>
              <a:t>L’accompagnement des membres du personnel (qui le souhaitent)</a:t>
            </a:r>
          </a:p>
          <a:p>
            <a:pPr rtl="0"/>
            <a:endParaRPr lang="fr-FR" dirty="0"/>
          </a:p>
        </p:txBody>
      </p:sp>
      <p:pic>
        <p:nvPicPr>
          <p:cNvPr id="4099" name="Picture 3" descr="C:\Users\Dieudonné.000\Documents\Aumonerie Vivalia ARLON\Documents\ob_515a53_onction-des-malade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8311" y="1556792"/>
            <a:ext cx="3687216" cy="202808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ZoneTexte 7"/>
          <p:cNvSpPr txBox="1"/>
          <p:nvPr/>
        </p:nvSpPr>
        <p:spPr>
          <a:xfrm>
            <a:off x="1691680" y="5085184"/>
            <a:ext cx="6552728" cy="1892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150000"/>
              </a:lnSpc>
              <a:spcBef>
                <a:spcPts val="1200"/>
              </a:spcBef>
            </a:pPr>
            <a:r>
              <a:rPr lang="fr-BE" sz="2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Caslon Pro" pitchFamily="18" charset="0"/>
                <a:ea typeface="Calibri"/>
                <a:cs typeface="Times New Roman"/>
              </a:rPr>
              <a:t>Renseignement auprès de l’accueil de l’hôpital ou aux différents secrétariats des paroisses de l’unité Pastoral Notre Dame d’Arlon. </a:t>
            </a:r>
          </a:p>
          <a:p>
            <a:pPr algn="ctr"/>
            <a:endParaRPr lang="fr-BE" dirty="0"/>
          </a:p>
        </p:txBody>
      </p:sp>
      <p:sp>
        <p:nvSpPr>
          <p:cNvPr id="9" name="ZoneTexte 8"/>
          <p:cNvSpPr txBox="1"/>
          <p:nvPr/>
        </p:nvSpPr>
        <p:spPr>
          <a:xfrm>
            <a:off x="6103199" y="3717032"/>
            <a:ext cx="29523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00B050"/>
                </a:solidFill>
                <a:latin typeface="Adobe Caslon Pro" pitchFamily="18" charset="0"/>
              </a:rPr>
              <a:t>Avec une attention particulière mise sur l’écoute</a:t>
            </a:r>
            <a:endParaRPr lang="fr-BE" dirty="0">
              <a:solidFill>
                <a:srgbClr val="00B050"/>
              </a:solidFill>
              <a:latin typeface="Adobe Caslon Pro" pitchFamily="18" charset="0"/>
            </a:endParaRPr>
          </a:p>
        </p:txBody>
      </p:sp>
      <p:pic>
        <p:nvPicPr>
          <p:cNvPr id="10" name="Son enregistré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5023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3307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 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algn="ctr" rtl="0"/>
            <a:r>
              <a:rPr lang="fr-FR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Caslon Pro" pitchFamily="18" charset="0"/>
              </a:rPr>
              <a:t>Mode opératoire</a:t>
            </a:r>
          </a:p>
        </p:txBody>
      </p:sp>
      <p:sp>
        <p:nvSpPr>
          <p:cNvPr id="4" name="Espace réservé du texte 3"/>
          <p:cNvSpPr>
            <a:spLocks noGrp="1"/>
          </p:cNvSpPr>
          <p:nvPr>
            <p:ph type="body" sz="half" idx="2"/>
          </p:nvPr>
        </p:nvSpPr>
        <p:spPr>
          <a:xfrm>
            <a:off x="179512" y="1600200"/>
            <a:ext cx="8568952" cy="4997152"/>
          </a:xfrm>
        </p:spPr>
        <p:txBody>
          <a:bodyPr rtlCol="0">
            <a:noAutofit/>
          </a:bodyPr>
          <a:lstStyle/>
          <a:p>
            <a:pPr algn="ctr" rtl="0"/>
            <a:r>
              <a:rPr lang="fr-FR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Caslon Pro" pitchFamily="18" charset="0"/>
              </a:rPr>
              <a:t> Les visites</a:t>
            </a:r>
          </a:p>
          <a:p>
            <a:pPr algn="just" rtl="0"/>
            <a:r>
              <a:rPr lang="fr-FR" sz="2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Caslon Pro" pitchFamily="18" charset="0"/>
              </a:rPr>
              <a:t>Pour le moment nous faisons le plus souvent du porte-à-porte et nous recevons de temps en temps des demandes des familles, de l’hôpital à la demande du patient ou des membres de leurs familles</a:t>
            </a:r>
          </a:p>
          <a:p>
            <a:pPr algn="just" rtl="0"/>
            <a:r>
              <a:rPr lang="fr-FR" sz="2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Caslon Pro" pitchFamily="18" charset="0"/>
              </a:rPr>
              <a:t>Certaines demandes passent aussi par nos prêtres</a:t>
            </a:r>
          </a:p>
          <a:p>
            <a:pPr algn="ctr" rtl="0"/>
            <a:r>
              <a:rPr lang="fr-FR" sz="2800" dirty="0">
                <a:latin typeface="Adobe Caslon Pro" pitchFamily="18" charset="0"/>
              </a:rPr>
              <a:t> </a:t>
            </a:r>
            <a:r>
              <a:rPr lang="fr-FR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Caslon Pro" pitchFamily="18" charset="0"/>
              </a:rPr>
              <a:t>Les sacrements</a:t>
            </a:r>
          </a:p>
          <a:p>
            <a:pPr algn="just" rtl="0"/>
            <a:r>
              <a:rPr lang="fr-FR" sz="2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Caslon Pro" pitchFamily="18" charset="0"/>
              </a:rPr>
              <a:t>Les prêtres de notre Unité Pastorale assurent les différentes célébrations à la demande du patient ou des membres de leurs familles (Certaines demandes passent par les membres du personnel et nous faisons le relais chez nos prêtres)</a:t>
            </a:r>
          </a:p>
        </p:txBody>
      </p:sp>
      <p:pic>
        <p:nvPicPr>
          <p:cNvPr id="3" name="Son enregistré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2176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793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 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algn="ctr" rtl="0"/>
            <a:r>
              <a:rPr lang="fr-FR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Caslon Pro" pitchFamily="18" charset="0"/>
              </a:rPr>
              <a:t>Défis actuels</a:t>
            </a:r>
          </a:p>
        </p:txBody>
      </p:sp>
      <p:sp>
        <p:nvSpPr>
          <p:cNvPr id="4" name="Espace réservé du texte 3"/>
          <p:cNvSpPr>
            <a:spLocks noGrp="1"/>
          </p:cNvSpPr>
          <p:nvPr>
            <p:ph type="body" sz="half" idx="2"/>
          </p:nvPr>
        </p:nvSpPr>
        <p:spPr>
          <a:xfrm>
            <a:off x="179512" y="1600200"/>
            <a:ext cx="8568952" cy="4997152"/>
          </a:xfrm>
        </p:spPr>
        <p:txBody>
          <a:bodyPr rtlCol="0">
            <a:noAutofit/>
          </a:bodyPr>
          <a:lstStyle/>
          <a:p>
            <a:pPr marL="457200" indent="-457200" algn="just" rtl="0">
              <a:buFont typeface="Wingdings" panose="05000000000000000000" pitchFamily="2" charset="2"/>
              <a:buChar char="Ø"/>
            </a:pPr>
            <a:endParaRPr lang="fr-FR" sz="28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obe Caslon Pro" pitchFamily="18" charset="0"/>
            </a:endParaRPr>
          </a:p>
          <a:p>
            <a:pPr marL="457200" indent="-457200" algn="just" rtl="0">
              <a:buFont typeface="Wingdings" panose="05000000000000000000" pitchFamily="2" charset="2"/>
              <a:buChar char="Ø"/>
            </a:pPr>
            <a:r>
              <a:rPr lang="fr-FR" sz="2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Caslon Pro" pitchFamily="18" charset="0"/>
              </a:rPr>
              <a:t>Salle Multi culte excentrée et difficilement accessible (surtout pour les patients) </a:t>
            </a:r>
          </a:p>
          <a:p>
            <a:pPr algn="just" rtl="0"/>
            <a:endParaRPr lang="fr-FR" sz="28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obe Caslon Pro" pitchFamily="18" charset="0"/>
            </a:endParaRPr>
          </a:p>
          <a:p>
            <a:pPr marL="457200" indent="-457200" algn="just" rtl="0">
              <a:buFont typeface="Wingdings" panose="05000000000000000000" pitchFamily="2" charset="2"/>
              <a:buChar char="Ø"/>
            </a:pPr>
            <a:r>
              <a:rPr lang="fr-FR" sz="2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Caslon Pro" pitchFamily="18" charset="0"/>
              </a:rPr>
              <a:t>Besoins des bénévoles en plus pour accroître notre présence au sein de l‘hôpital </a:t>
            </a:r>
          </a:p>
          <a:p>
            <a:pPr algn="just" rtl="0"/>
            <a:endParaRPr lang="fr-FR" sz="28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obe Caslon Pro" pitchFamily="18" charset="0"/>
            </a:endParaRPr>
          </a:p>
          <a:p>
            <a:pPr marL="457200" indent="-457200" algn="just" rtl="0">
              <a:buFont typeface="Wingdings" panose="05000000000000000000" pitchFamily="2" charset="2"/>
              <a:buChar char="Ø"/>
            </a:pPr>
            <a:r>
              <a:rPr lang="fr-FR" sz="2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Caslon Pro" pitchFamily="18" charset="0"/>
              </a:rPr>
              <a:t>Le manque d’information pour certains patients qui ignorent l’existence du service d’aumônerie à l’hôpital d’Arlon</a:t>
            </a:r>
          </a:p>
          <a:p>
            <a:pPr algn="ctr" rtl="0"/>
            <a:endParaRPr lang="fr-FR" sz="28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obe Caslon Pro" pitchFamily="18" charset="0"/>
            </a:endParaRPr>
          </a:p>
        </p:txBody>
      </p:sp>
      <p:pic>
        <p:nvPicPr>
          <p:cNvPr id="3" name="Son enregistré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7630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624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 1"/>
          <p:cNvSpPr>
            <a:spLocks noGrp="1"/>
          </p:cNvSpPr>
          <p:nvPr>
            <p:ph type="ctrTitle"/>
          </p:nvPr>
        </p:nvSpPr>
        <p:spPr>
          <a:xfrm>
            <a:off x="755576" y="4221088"/>
            <a:ext cx="7572375" cy="2219691"/>
          </a:xfrm>
        </p:spPr>
        <p:txBody>
          <a:bodyPr rtlCol="0"/>
          <a:lstStyle/>
          <a:p>
            <a:r>
              <a:rPr lang="fr-FR" sz="3600" b="1" cap="none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 </a:t>
            </a:r>
            <a:endParaRPr lang="fr-FR" dirty="0"/>
          </a:p>
        </p:txBody>
      </p:sp>
      <p:sp>
        <p:nvSpPr>
          <p:cNvPr id="4" name="Sous-titre 3"/>
          <p:cNvSpPr>
            <a:spLocks noGrp="1"/>
          </p:cNvSpPr>
          <p:nvPr>
            <p:ph type="subTitle" idx="1"/>
          </p:nvPr>
        </p:nvSpPr>
        <p:spPr>
          <a:xfrm>
            <a:off x="251520" y="3645024"/>
            <a:ext cx="8496944" cy="955565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fr-FR" sz="2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Caslon Pro" pitchFamily="18" charset="0"/>
              </a:rPr>
              <a:t>N’hésitez pas à en parler autour de vous et à nous rejoindre si vous ressentez cet appel du Christ résonner en vous…  </a:t>
            </a:r>
            <a:endParaRPr lang="fr-BE" sz="28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obe Caslon Pro" pitchFamily="18" charset="0"/>
            </a:endParaRPr>
          </a:p>
        </p:txBody>
      </p:sp>
      <p:pic>
        <p:nvPicPr>
          <p:cNvPr id="5122" name="Picture 2" descr="C:\Users\Dieudonné.000\Documents\Aumonerie Vivalia ARLON\images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1379" y="1772816"/>
            <a:ext cx="3028950" cy="15049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62345"/>
            <a:ext cx="2084387" cy="9874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Son enregistré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7822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12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27584" y="3140968"/>
            <a:ext cx="7553324" cy="1684150"/>
          </a:xfrm>
        </p:spPr>
        <p:txBody>
          <a:bodyPr rtlCol="0">
            <a:normAutofit/>
          </a:bodyPr>
          <a:lstStyle/>
          <a:p>
            <a:pPr algn="ctr" rtl="0"/>
            <a:r>
              <a:rPr lang="fr-FR" sz="2000" b="1" dirty="0">
                <a:latin typeface="Adobe Caslon Pro" pitchFamily="18" charset="0"/>
                <a:cs typeface="Times New Roman" panose="02020603050405020304" pitchFamily="18" charset="0"/>
              </a:rPr>
              <a:t>Merci de votre attention!</a:t>
            </a:r>
          </a:p>
        </p:txBody>
      </p:sp>
      <p:pic>
        <p:nvPicPr>
          <p:cNvPr id="3" name="Picture 2" descr="C:\Users\Dieudonné.000\Documents\Aumonerie Vivalia ARLON\Pastorale des malades Diocèse de Namur-Luxembourg\INVITATION Récollection 13 octobre (1).pdf - Adobe Acrobat Reader DC (64-bit)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65007"/>
            <a:ext cx="2088232" cy="98899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Son enregistré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4577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89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tf03431380_win32">
  <a:themeElements>
    <a:clrScheme name="Academic Literature">
      <a:dk1>
        <a:srgbClr val="514843"/>
      </a:dk1>
      <a:lt1>
        <a:srgbClr val="FFFFFF"/>
      </a:lt1>
      <a:dk2>
        <a:srgbClr val="000000"/>
      </a:dk2>
      <a:lt2>
        <a:srgbClr val="FFFFF3"/>
      </a:lt2>
      <a:accent1>
        <a:srgbClr val="514843"/>
      </a:accent1>
      <a:accent2>
        <a:srgbClr val="6D7D66"/>
      </a:accent2>
      <a:accent3>
        <a:srgbClr val="525A6A"/>
      </a:accent3>
      <a:accent4>
        <a:srgbClr val="827266"/>
      </a:accent4>
      <a:accent5>
        <a:srgbClr val="AE9A7E"/>
      </a:accent5>
      <a:accent6>
        <a:srgbClr val="A8A39E"/>
      </a:accent6>
      <a:hlink>
        <a:srgbClr val="59704F"/>
      </a:hlink>
      <a:folHlink>
        <a:srgbClr val="A8A39E"/>
      </a:folHlink>
    </a:clrScheme>
    <a:fontScheme name="Plantagenet Cherokee-Euphemia">
      <a:majorFont>
        <a:latin typeface="Plantagenet Cherokee"/>
        <a:ea typeface=""/>
        <a:cs typeface=""/>
      </a:majorFont>
      <a:minorFont>
        <a:latin typeface="Euphemia"/>
        <a:ea typeface=""/>
        <a:cs typeface=""/>
      </a:minorFont>
    </a:fontScheme>
    <a:fmtScheme name="AcademicLiterature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300000"/>
              </a:schemeClr>
            </a:gs>
            <a:gs pos="100000">
              <a:schemeClr val="phClr">
                <a:tint val="68000"/>
                <a:satMod val="300000"/>
              </a:schemeClr>
            </a:gs>
          </a:gsLst>
          <a:path path="rect">
            <a:fillToRect l="50000" t="50000" r="50000" b="50000"/>
          </a:path>
        </a:gradFill>
        <a:gradFill rotWithShape="1">
          <a:gsLst>
            <a:gs pos="0">
              <a:schemeClr val="phClr">
                <a:shade val="100000"/>
                <a:satMod val="137000"/>
              </a:schemeClr>
            </a:gs>
            <a:gs pos="71000">
              <a:schemeClr val="phClr">
                <a:shade val="98000"/>
                <a:satMod val="137000"/>
              </a:schemeClr>
            </a:gs>
            <a:gs pos="100000">
              <a:schemeClr val="phClr"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20000" t="20000" r="20000" b="2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5000" t="5000" r="5000" b="5000"/>
          </a:path>
        </a:gradFill>
      </a:bgFillStyleLst>
    </a:fmtScheme>
  </a:themeElements>
  <a:objectDefaults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_9411671_TF03431380_TF03431380.potx" id="{3EB80C2F-3DBD-42BA-8FFE-45D13301C271}" vid="{18AA12EE-0616-4C76-8CBB-BEAD487DA71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</TotalTime>
  <Words>352</Words>
  <Application>Microsoft Office PowerPoint</Application>
  <PresentationFormat>Affichage à l'écran (4:3)</PresentationFormat>
  <Paragraphs>50</Paragraphs>
  <Slides>9</Slides>
  <Notes>3</Notes>
  <HiddenSlides>0</HiddenSlides>
  <MMClips>9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17" baseType="lpstr">
      <vt:lpstr>Adobe Caslon Pro</vt:lpstr>
      <vt:lpstr>Arial</vt:lpstr>
      <vt:lpstr>Calibri</vt:lpstr>
      <vt:lpstr>Euphemia</vt:lpstr>
      <vt:lpstr>Plantagenet Cherokee</vt:lpstr>
      <vt:lpstr>Times New Roman</vt:lpstr>
      <vt:lpstr>Wingdings</vt:lpstr>
      <vt:lpstr>tf03431380_win32</vt:lpstr>
      <vt:lpstr>Aumônerie saint-Joseph </vt:lpstr>
      <vt:lpstr>Présentation PowerPoint</vt:lpstr>
      <vt:lpstr>Physionomie de l’équipe  (au départ)</vt:lpstr>
      <vt:lpstr>Physionomie de l’équipe ( actuellement) </vt:lpstr>
      <vt:lpstr>Contenu de la mission</vt:lpstr>
      <vt:lpstr>Mode opératoire</vt:lpstr>
      <vt:lpstr>Défis actuels</vt:lpstr>
      <vt:lpstr> </vt:lpstr>
      <vt:lpstr>Merci de votre attention!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Aumônerie saint-Joseph</dc:title>
  <dc:creator>Dieudonné Mulopo</dc:creator>
  <cp:lastModifiedBy>Pascal</cp:lastModifiedBy>
  <cp:revision>16</cp:revision>
  <dcterms:created xsi:type="dcterms:W3CDTF">2023-11-29T03:54:44Z</dcterms:created>
  <dcterms:modified xsi:type="dcterms:W3CDTF">2023-11-29T08:58:04Z</dcterms:modified>
</cp:coreProperties>
</file>